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99" r:id="rId6"/>
    <p:sldId id="286" r:id="rId7"/>
    <p:sldId id="289" r:id="rId8"/>
    <p:sldId id="305" r:id="rId9"/>
    <p:sldId id="302" r:id="rId10"/>
    <p:sldId id="262" r:id="rId11"/>
    <p:sldId id="298" r:id="rId12"/>
    <p:sldId id="304" r:id="rId13"/>
    <p:sldId id="303" r:id="rId1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CB0"/>
    <a:srgbClr val="FDF5F9"/>
    <a:srgbClr val="FFE5EE"/>
    <a:srgbClr val="FFDDDD"/>
    <a:srgbClr val="E5C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0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162CAB1C-0AA1-4053-A726-215D175850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59F6F74-5F3D-4C2B-8AC5-73761B2FB2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CB8155-2A39-4FBD-8B5C-1618968977F3}" type="datetime1">
              <a:rPr lang="pt-BR" smtClean="0"/>
              <a:t>30/11/2021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D3774BE-A649-46E3-849C-B7115F8772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EE0E8BA-5F10-4BE9-B74D-7AA6E4180C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BFECE9-3899-402D-9557-B34889DA2F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5944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1A588-45C3-4606-899F-85E8B334D59D}" type="datetime1">
              <a:rPr lang="pt-BR" smtClean="0"/>
              <a:pPr/>
              <a:t>30/11/2021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3784F3-2271-4F8D-A0BC-8F40E6849F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412453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3784F3-2271-4F8D-A0BC-8F40E6849FE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211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7068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0234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9198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9409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192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5624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5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E602CDF5-333B-4D96-98D8-CDFB79A8430E}"/>
              </a:ext>
            </a:extLst>
          </p:cNvPr>
          <p:cNvSpPr/>
          <p:nvPr userDrawn="1"/>
        </p:nvSpPr>
        <p:spPr>
          <a:xfrm>
            <a:off x="3415570" y="3425047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28C741F-060F-4718-A57B-A1162A01F72C}"/>
              </a:ext>
            </a:extLst>
          </p:cNvPr>
          <p:cNvSpPr/>
          <p:nvPr userDrawn="1"/>
        </p:nvSpPr>
        <p:spPr>
          <a:xfrm>
            <a:off x="1698549" y="3425047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667E4DE3-DDB5-444E-86D9-7B201F0BFC0F}"/>
              </a:ext>
            </a:extLst>
          </p:cNvPr>
          <p:cNvSpPr/>
          <p:nvPr userDrawn="1"/>
        </p:nvSpPr>
        <p:spPr>
          <a:xfrm>
            <a:off x="-12823" y="3425047"/>
            <a:ext cx="1719072" cy="1719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9578" y="1895475"/>
            <a:ext cx="5679621" cy="2413965"/>
          </a:xfrm>
        </p:spPr>
        <p:txBody>
          <a:bodyPr lIns="0" rtlCol="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9578" y="5597131"/>
            <a:ext cx="5050971" cy="472073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9578" y="5954904"/>
            <a:ext cx="2200154" cy="569912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Data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0455E561-1242-4C3A-8D37-3138CA80547F}"/>
              </a:ext>
            </a:extLst>
          </p:cNvPr>
          <p:cNvSpPr/>
          <p:nvPr userDrawn="1"/>
        </p:nvSpPr>
        <p:spPr>
          <a:xfrm>
            <a:off x="3415570" y="1713063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1AFF298D-0F6B-4888-9B03-1FDDFE28B82B}"/>
              </a:ext>
            </a:extLst>
          </p:cNvPr>
          <p:cNvSpPr/>
          <p:nvPr userDrawn="1"/>
        </p:nvSpPr>
        <p:spPr>
          <a:xfrm>
            <a:off x="1698549" y="1079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2C19AED-A027-4017-B01A-E1E6583F81C6}"/>
              </a:ext>
            </a:extLst>
          </p:cNvPr>
          <p:cNvSpPr/>
          <p:nvPr userDrawn="1"/>
        </p:nvSpPr>
        <p:spPr>
          <a:xfrm>
            <a:off x="1698549" y="1713063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597D0707-6223-4E41-9E36-C3BF6C78CA4D}"/>
              </a:ext>
            </a:extLst>
          </p:cNvPr>
          <p:cNvSpPr/>
          <p:nvPr userDrawn="1"/>
        </p:nvSpPr>
        <p:spPr>
          <a:xfrm>
            <a:off x="1698549" y="5137031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BE2D702-5FB5-4F75-B96D-4F210F10EA62}"/>
              </a:ext>
            </a:extLst>
          </p:cNvPr>
          <p:cNvSpPr/>
          <p:nvPr userDrawn="1"/>
        </p:nvSpPr>
        <p:spPr>
          <a:xfrm>
            <a:off x="-12823" y="1079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2447C29C-1D94-4217-A4D7-E0E0A8CACEBC}"/>
              </a:ext>
            </a:extLst>
          </p:cNvPr>
          <p:cNvSpPr/>
          <p:nvPr userDrawn="1"/>
        </p:nvSpPr>
        <p:spPr>
          <a:xfrm>
            <a:off x="-12823" y="5137031"/>
            <a:ext cx="1719072" cy="1719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3" name="Espaço Reservado para Imagem 52">
            <a:extLst>
              <a:ext uri="{FF2B5EF4-FFF2-40B4-BE49-F238E27FC236}">
                <a16:creationId xmlns:a16="http://schemas.microsoft.com/office/drawing/2014/main" id="{7B163DE2-7989-4B1E-8299-5E64777AFA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15570" y="1079"/>
            <a:ext cx="1719072" cy="1719072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5" name="Espaço Reservado para Imagem 54">
            <a:extLst>
              <a:ext uri="{FF2B5EF4-FFF2-40B4-BE49-F238E27FC236}">
                <a16:creationId xmlns:a16="http://schemas.microsoft.com/office/drawing/2014/main" id="{683976C8-BDBA-48C4-AC83-73D1D8F0F1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5570" y="5137031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Espaço Reservado para Imagem 53">
            <a:extLst>
              <a:ext uri="{FF2B5EF4-FFF2-40B4-BE49-F238E27FC236}">
                <a16:creationId xmlns:a16="http://schemas.microsoft.com/office/drawing/2014/main" id="{71082593-1DC5-43B5-947C-7963DD90EB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2823" y="1713063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F95796F3-1FF2-4CB3-9A21-2FA42B0F739C}"/>
              </a:ext>
            </a:extLst>
          </p:cNvPr>
          <p:cNvSpPr/>
          <p:nvPr userDrawn="1"/>
        </p:nvSpPr>
        <p:spPr>
          <a:xfrm>
            <a:off x="5699578" y="5142220"/>
            <a:ext cx="628650" cy="1822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grades de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>
            <a:extLst>
              <a:ext uri="{FF2B5EF4-FFF2-40B4-BE49-F238E27FC236}">
                <a16:creationId xmlns:a16="http://schemas.microsoft.com/office/drawing/2014/main" id="{60B973DC-FC8B-48F4-9A50-A679872638A6}"/>
              </a:ext>
            </a:extLst>
          </p:cNvPr>
          <p:cNvSpPr/>
          <p:nvPr userDrawn="1"/>
        </p:nvSpPr>
        <p:spPr>
          <a:xfrm>
            <a:off x="0" y="0"/>
            <a:ext cx="1905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6651245-F8FA-4280-86E8-A02EA6F9D183}"/>
              </a:ext>
            </a:extLst>
          </p:cNvPr>
          <p:cNvSpPr/>
          <p:nvPr userDrawn="1"/>
        </p:nvSpPr>
        <p:spPr>
          <a:xfrm>
            <a:off x="1905000" y="342900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2243009-72E0-4065-A4ED-BF9024B3D4FB}"/>
              </a:ext>
            </a:extLst>
          </p:cNvPr>
          <p:cNvSpPr/>
          <p:nvPr userDrawn="1"/>
        </p:nvSpPr>
        <p:spPr>
          <a:xfrm>
            <a:off x="5334000" y="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445E1145-BC25-4AC5-8B8D-8AECD11F1713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4" name="Espaço Reservado para Imagem 43">
            <a:extLst>
              <a:ext uri="{FF2B5EF4-FFF2-40B4-BE49-F238E27FC236}">
                <a16:creationId xmlns:a16="http://schemas.microsoft.com/office/drawing/2014/main" id="{79F851B1-E044-41C4-88D1-6BA4FBC839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7" name="Espaço Reservado para Imagem 46">
            <a:extLst>
              <a:ext uri="{FF2B5EF4-FFF2-40B4-BE49-F238E27FC236}">
                <a16:creationId xmlns:a16="http://schemas.microsoft.com/office/drawing/2014/main" id="{EEE85C52-E5BA-4142-AE8D-7B357E4A47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34000" y="342900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0" name="Espaço Reservado para Imagem 49">
            <a:extLst>
              <a:ext uri="{FF2B5EF4-FFF2-40B4-BE49-F238E27FC236}">
                <a16:creationId xmlns:a16="http://schemas.microsoft.com/office/drawing/2014/main" id="{424B8959-FF9C-453C-8179-A0BF8D392B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63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3F2D93AE-80E9-4043-9384-F0F06D65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76501" y="2766221"/>
            <a:ext cx="6858002" cy="1325563"/>
          </a:xfrm>
        </p:spPr>
        <p:txBody>
          <a:bodyPr rtlCol="0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4718" y="4697806"/>
            <a:ext cx="2800350" cy="891383"/>
          </a:xfr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5" name="Espaço Reservado para Conteúdo 2">
            <a:extLst>
              <a:ext uri="{FF2B5EF4-FFF2-40B4-BE49-F238E27FC236}">
                <a16:creationId xmlns:a16="http://schemas.microsoft.com/office/drawing/2014/main" id="{9D493CB6-06D1-4AD2-924D-64007FFFAC0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01931" y="4697805"/>
            <a:ext cx="2800351" cy="891383"/>
          </a:xfr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6" name="Espaço Reservado para Conteúdo 2">
            <a:extLst>
              <a:ext uri="{FF2B5EF4-FFF2-40B4-BE49-F238E27FC236}">
                <a16:creationId xmlns:a16="http://schemas.microsoft.com/office/drawing/2014/main" id="{D5B991DB-A408-4F6D-A8D0-5167D1E3076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623718" y="1268809"/>
            <a:ext cx="2853532" cy="891383"/>
          </a:xfr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0" name="Espaço Reservado para Data 6">
            <a:extLst>
              <a:ext uri="{FF2B5EF4-FFF2-40B4-BE49-F238E27FC236}">
                <a16:creationId xmlns:a16="http://schemas.microsoft.com/office/drawing/2014/main" id="{CAE1BB52-31E7-4A74-9ED4-FDD92237639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194718" y="6356350"/>
            <a:ext cx="98391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1" name="Espaço Reservado para Rodapé 4">
            <a:extLst>
              <a:ext uri="{FF2B5EF4-FFF2-40B4-BE49-F238E27FC236}">
                <a16:creationId xmlns:a16="http://schemas.microsoft.com/office/drawing/2014/main" id="{EAF5ABA9-E5E2-43E4-ACD5-994ABC0856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34000" y="6356350"/>
            <a:ext cx="3429000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2" name="Espaço Reservado para o Número do Slide 5">
            <a:extLst>
              <a:ext uri="{FF2B5EF4-FFF2-40B4-BE49-F238E27FC236}">
                <a16:creationId xmlns:a16="http://schemas.microsoft.com/office/drawing/2014/main" id="{40AEA096-23EC-471A-85DB-52788D8475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1542" y="6356350"/>
            <a:ext cx="642257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225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466" y="4160451"/>
            <a:ext cx="608493" cy="201776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0666" y="4160451"/>
            <a:ext cx="608493" cy="201776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4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6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8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50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22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4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6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8435" y="3658480"/>
            <a:ext cx="393192" cy="390677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10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82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4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6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8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70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2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4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6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8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30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2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4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6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8435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90430" y="3658480"/>
            <a:ext cx="393192" cy="393192"/>
          </a:xfr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80" name="Título 1">
            <a:extLst>
              <a:ext uri="{FF2B5EF4-FFF2-40B4-BE49-F238E27FC236}">
                <a16:creationId xmlns:a16="http://schemas.microsoft.com/office/drawing/2014/main" id="{BD315BE3-66BC-448E-AC25-B8B59C8001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0952" y="629616"/>
            <a:ext cx="6550096" cy="1325563"/>
          </a:xfrm>
        </p:spPr>
        <p:txBody>
          <a:bodyPr rtlCol="0"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 </a:t>
            </a:r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8791A8F7-D0D7-459C-816C-06A776192CF1}"/>
              </a:ext>
            </a:extLst>
          </p:cNvPr>
          <p:cNvSpPr/>
          <p:nvPr userDrawn="1"/>
        </p:nvSpPr>
        <p:spPr>
          <a:xfrm>
            <a:off x="5017194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63CFF470-94CA-4087-8B57-84A251AB5728}"/>
              </a:ext>
            </a:extLst>
          </p:cNvPr>
          <p:cNvSpPr/>
          <p:nvPr userDrawn="1"/>
        </p:nvSpPr>
        <p:spPr>
          <a:xfrm>
            <a:off x="430045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8741B3D2-0E68-4CDE-B746-65D383DA0EF1}"/>
              </a:ext>
            </a:extLst>
          </p:cNvPr>
          <p:cNvSpPr/>
          <p:nvPr userDrawn="1"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F24D9BB9-0D5B-45D1-A9B9-F8985612AD6E}"/>
              </a:ext>
            </a:extLst>
          </p:cNvPr>
          <p:cNvSpPr/>
          <p:nvPr userDrawn="1"/>
        </p:nvSpPr>
        <p:spPr>
          <a:xfrm>
            <a:off x="358371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DB714EE5-FC7B-4FDA-88D7-B7DB551EA274}"/>
              </a:ext>
            </a:extLst>
          </p:cNvPr>
          <p:cNvSpPr/>
          <p:nvPr userDrawn="1"/>
        </p:nvSpPr>
        <p:spPr>
          <a:xfrm>
            <a:off x="286696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D6984438-C7B6-469B-A0A3-F7C9F2CC6DBD}"/>
              </a:ext>
            </a:extLst>
          </p:cNvPr>
          <p:cNvSpPr/>
          <p:nvPr userDrawn="1"/>
        </p:nvSpPr>
        <p:spPr>
          <a:xfrm>
            <a:off x="215022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57EBFF5E-9DF7-4591-AC16-CB1D6AE0D25A}"/>
              </a:ext>
            </a:extLst>
          </p:cNvPr>
          <p:cNvSpPr/>
          <p:nvPr userDrawn="1"/>
        </p:nvSpPr>
        <p:spPr>
          <a:xfrm>
            <a:off x="322533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29E0EA42-935D-43B4-AB8D-FDC3007FD20C}"/>
              </a:ext>
            </a:extLst>
          </p:cNvPr>
          <p:cNvSpPr/>
          <p:nvPr userDrawn="1"/>
        </p:nvSpPr>
        <p:spPr>
          <a:xfrm>
            <a:off x="1791855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8" name="Retângulo 97">
            <a:extLst>
              <a:ext uri="{FF2B5EF4-FFF2-40B4-BE49-F238E27FC236}">
                <a16:creationId xmlns:a16="http://schemas.microsoft.com/office/drawing/2014/main" id="{EDD61E09-E863-45B9-9F49-02EA501C578E}"/>
              </a:ext>
            </a:extLst>
          </p:cNvPr>
          <p:cNvSpPr/>
          <p:nvPr userDrawn="1"/>
        </p:nvSpPr>
        <p:spPr>
          <a:xfrm>
            <a:off x="1433484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0" name="Retângulo 99">
            <a:extLst>
              <a:ext uri="{FF2B5EF4-FFF2-40B4-BE49-F238E27FC236}">
                <a16:creationId xmlns:a16="http://schemas.microsoft.com/office/drawing/2014/main" id="{52DB4680-C46B-45C0-9514-7B5E0B10E393}"/>
              </a:ext>
            </a:extLst>
          </p:cNvPr>
          <p:cNvSpPr/>
          <p:nvPr userDrawn="1"/>
        </p:nvSpPr>
        <p:spPr>
          <a:xfrm>
            <a:off x="6092307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3AAA84B2-8B6A-4266-8305-9222B397D900}"/>
              </a:ext>
            </a:extLst>
          </p:cNvPr>
          <p:cNvSpPr/>
          <p:nvPr userDrawn="1"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4" name="Retângulo 103">
            <a:extLst>
              <a:ext uri="{FF2B5EF4-FFF2-40B4-BE49-F238E27FC236}">
                <a16:creationId xmlns:a16="http://schemas.microsoft.com/office/drawing/2014/main" id="{6288CF74-DD4A-450A-A6CE-FD0BAFADE3CC}"/>
              </a:ext>
            </a:extLst>
          </p:cNvPr>
          <p:cNvSpPr/>
          <p:nvPr userDrawn="1"/>
        </p:nvSpPr>
        <p:spPr>
          <a:xfrm>
            <a:off x="4658823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7CC73489-9E12-4EC4-BFC7-9BB5C27C2E1F}"/>
              </a:ext>
            </a:extLst>
          </p:cNvPr>
          <p:cNvSpPr/>
          <p:nvPr userDrawn="1"/>
        </p:nvSpPr>
        <p:spPr>
          <a:xfrm>
            <a:off x="1075113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8" name="Retângulo 107">
            <a:extLst>
              <a:ext uri="{FF2B5EF4-FFF2-40B4-BE49-F238E27FC236}">
                <a16:creationId xmlns:a16="http://schemas.microsoft.com/office/drawing/2014/main" id="{A2658D15-43FF-4F4D-AAE7-4B9122899193}"/>
              </a:ext>
            </a:extLst>
          </p:cNvPr>
          <p:cNvSpPr/>
          <p:nvPr userDrawn="1"/>
        </p:nvSpPr>
        <p:spPr>
          <a:xfrm>
            <a:off x="250859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0" name="Retângulo 109">
            <a:extLst>
              <a:ext uri="{FF2B5EF4-FFF2-40B4-BE49-F238E27FC236}">
                <a16:creationId xmlns:a16="http://schemas.microsoft.com/office/drawing/2014/main" id="{AFA77309-00B7-459D-BA45-EE1AEAA3B0CD}"/>
              </a:ext>
            </a:extLst>
          </p:cNvPr>
          <p:cNvSpPr/>
          <p:nvPr userDrawn="1"/>
        </p:nvSpPr>
        <p:spPr>
          <a:xfrm>
            <a:off x="71674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30775FA4-041A-45A7-8F49-9CBD363A28BB}"/>
              </a:ext>
            </a:extLst>
          </p:cNvPr>
          <p:cNvSpPr/>
          <p:nvPr userDrawn="1"/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4" name="Retângulo 113">
            <a:extLst>
              <a:ext uri="{FF2B5EF4-FFF2-40B4-BE49-F238E27FC236}">
                <a16:creationId xmlns:a16="http://schemas.microsoft.com/office/drawing/2014/main" id="{5508D4AD-2238-4B32-B766-397DD7A6E429}"/>
              </a:ext>
            </a:extLst>
          </p:cNvPr>
          <p:cNvSpPr/>
          <p:nvPr userDrawn="1"/>
        </p:nvSpPr>
        <p:spPr>
          <a:xfrm>
            <a:off x="5733936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F4B50382-516D-4475-956A-F7F9FD3E08E3}"/>
              </a:ext>
            </a:extLst>
          </p:cNvPr>
          <p:cNvSpPr/>
          <p:nvPr userDrawn="1"/>
        </p:nvSpPr>
        <p:spPr>
          <a:xfrm>
            <a:off x="3942081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8" name="Retângulo 117">
            <a:extLst>
              <a:ext uri="{FF2B5EF4-FFF2-40B4-BE49-F238E27FC236}">
                <a16:creationId xmlns:a16="http://schemas.microsoft.com/office/drawing/2014/main" id="{C399009F-0A9E-4E2F-B4EF-3ECF21378479}"/>
              </a:ext>
            </a:extLst>
          </p:cNvPr>
          <p:cNvSpPr/>
          <p:nvPr userDrawn="1"/>
        </p:nvSpPr>
        <p:spPr>
          <a:xfrm>
            <a:off x="1146787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0" name="Retângulo 119">
            <a:extLst>
              <a:ext uri="{FF2B5EF4-FFF2-40B4-BE49-F238E27FC236}">
                <a16:creationId xmlns:a16="http://schemas.microsoft.com/office/drawing/2014/main" id="{7CFBE686-CBC8-41CE-B11B-CF0C378E6EDE}"/>
              </a:ext>
            </a:extLst>
          </p:cNvPr>
          <p:cNvSpPr/>
          <p:nvPr userDrawn="1"/>
        </p:nvSpPr>
        <p:spPr>
          <a:xfrm>
            <a:off x="1075113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D8450F92-73B1-46EB-A8BC-80B995ED31D0}"/>
              </a:ext>
            </a:extLst>
          </p:cNvPr>
          <p:cNvSpPr/>
          <p:nvPr userDrawn="1"/>
        </p:nvSpPr>
        <p:spPr>
          <a:xfrm>
            <a:off x="1182624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4" name="Retângulo 123">
            <a:extLst>
              <a:ext uri="{FF2B5EF4-FFF2-40B4-BE49-F238E27FC236}">
                <a16:creationId xmlns:a16="http://schemas.microsoft.com/office/drawing/2014/main" id="{E7EBDAD3-E952-4A8E-8DCF-BAD616AE8FD0}"/>
              </a:ext>
            </a:extLst>
          </p:cNvPr>
          <p:cNvSpPr/>
          <p:nvPr userDrawn="1"/>
        </p:nvSpPr>
        <p:spPr>
          <a:xfrm>
            <a:off x="10034388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C135B39D-DCFF-48D1-B7C8-418310C34B9F}"/>
              </a:ext>
            </a:extLst>
          </p:cNvPr>
          <p:cNvSpPr/>
          <p:nvPr userDrawn="1"/>
        </p:nvSpPr>
        <p:spPr>
          <a:xfrm>
            <a:off x="931764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566893CC-18D8-4978-98A0-9F0F1A58F70F}"/>
              </a:ext>
            </a:extLst>
          </p:cNvPr>
          <p:cNvSpPr/>
          <p:nvPr userDrawn="1"/>
        </p:nvSpPr>
        <p:spPr>
          <a:xfrm>
            <a:off x="8600904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A59803DA-84F5-4810-9D67-82851BBBF7B7}"/>
              </a:ext>
            </a:extLst>
          </p:cNvPr>
          <p:cNvSpPr/>
          <p:nvPr userDrawn="1"/>
        </p:nvSpPr>
        <p:spPr>
          <a:xfrm>
            <a:off x="967601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7A9BDBED-FA8E-4080-8786-5B97A485DDB6}"/>
              </a:ext>
            </a:extLst>
          </p:cNvPr>
          <p:cNvSpPr/>
          <p:nvPr userDrawn="1"/>
        </p:nvSpPr>
        <p:spPr>
          <a:xfrm>
            <a:off x="8242533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9D3328E7-2083-4FC9-B32F-1FED3CDFFF3B}"/>
              </a:ext>
            </a:extLst>
          </p:cNvPr>
          <p:cNvSpPr/>
          <p:nvPr userDrawn="1"/>
        </p:nvSpPr>
        <p:spPr>
          <a:xfrm>
            <a:off x="788416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97D29CBA-4952-44B4-A695-45B4490EEB8D}"/>
              </a:ext>
            </a:extLst>
          </p:cNvPr>
          <p:cNvSpPr/>
          <p:nvPr userDrawn="1"/>
        </p:nvSpPr>
        <p:spPr>
          <a:xfrm>
            <a:off x="6809049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65338F58-85B5-4095-931F-DE4D676A6192}"/>
              </a:ext>
            </a:extLst>
          </p:cNvPr>
          <p:cNvSpPr/>
          <p:nvPr userDrawn="1"/>
        </p:nvSpPr>
        <p:spPr>
          <a:xfrm>
            <a:off x="11109501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0" name="Retângulo 139">
            <a:extLst>
              <a:ext uri="{FF2B5EF4-FFF2-40B4-BE49-F238E27FC236}">
                <a16:creationId xmlns:a16="http://schemas.microsoft.com/office/drawing/2014/main" id="{62101AC6-3DF3-44E3-8F37-4D420EFB890E}"/>
              </a:ext>
            </a:extLst>
          </p:cNvPr>
          <p:cNvSpPr/>
          <p:nvPr userDrawn="1"/>
        </p:nvSpPr>
        <p:spPr>
          <a:xfrm>
            <a:off x="7525791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2" name="Retângulo 141">
            <a:extLst>
              <a:ext uri="{FF2B5EF4-FFF2-40B4-BE49-F238E27FC236}">
                <a16:creationId xmlns:a16="http://schemas.microsoft.com/office/drawing/2014/main" id="{D3E958D7-1972-40AD-A538-8302A14984AB}"/>
              </a:ext>
            </a:extLst>
          </p:cNvPr>
          <p:cNvSpPr/>
          <p:nvPr userDrawn="1"/>
        </p:nvSpPr>
        <p:spPr>
          <a:xfrm>
            <a:off x="8959275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4" name="Retângulo 143">
            <a:extLst>
              <a:ext uri="{FF2B5EF4-FFF2-40B4-BE49-F238E27FC236}">
                <a16:creationId xmlns:a16="http://schemas.microsoft.com/office/drawing/2014/main" id="{AAAD3289-DEFC-4EC6-BF0C-2B56CE1CD19B}"/>
              </a:ext>
            </a:extLst>
          </p:cNvPr>
          <p:cNvSpPr/>
          <p:nvPr userDrawn="1"/>
        </p:nvSpPr>
        <p:spPr>
          <a:xfrm>
            <a:off x="716742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6" name="Retângulo 145">
            <a:extLst>
              <a:ext uri="{FF2B5EF4-FFF2-40B4-BE49-F238E27FC236}">
                <a16:creationId xmlns:a16="http://schemas.microsoft.com/office/drawing/2014/main" id="{7EA5B12A-0ADE-4B3A-A74C-D3487E40A7C4}"/>
              </a:ext>
            </a:extLst>
          </p:cNvPr>
          <p:cNvSpPr/>
          <p:nvPr userDrawn="1"/>
        </p:nvSpPr>
        <p:spPr>
          <a:xfrm>
            <a:off x="645067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8" name="Retângulo 147">
            <a:extLst>
              <a:ext uri="{FF2B5EF4-FFF2-40B4-BE49-F238E27FC236}">
                <a16:creationId xmlns:a16="http://schemas.microsoft.com/office/drawing/2014/main" id="{423D27DE-07B7-4053-A551-3515F702FECE}"/>
              </a:ext>
            </a:extLst>
          </p:cNvPr>
          <p:cNvSpPr/>
          <p:nvPr userDrawn="1"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5" name="Espaço Reservado para Data 3">
            <a:extLst>
              <a:ext uri="{FF2B5EF4-FFF2-40B4-BE49-F238E27FC236}">
                <a16:creationId xmlns:a16="http://schemas.microsoft.com/office/drawing/2014/main" id="{DAAD24F3-0234-4B5A-84DA-945939E26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56" name="Espaço Reservado para Rodapé 4">
            <a:extLst>
              <a:ext uri="{FF2B5EF4-FFF2-40B4-BE49-F238E27FC236}">
                <a16:creationId xmlns:a16="http://schemas.microsoft.com/office/drawing/2014/main" id="{664012DC-ACEF-433E-A505-4617F7A7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57" name="Espaço Reservado para o Número do Slide 5">
            <a:extLst>
              <a:ext uri="{FF2B5EF4-FFF2-40B4-BE49-F238E27FC236}">
                <a16:creationId xmlns:a16="http://schemas.microsoft.com/office/drawing/2014/main" id="{58602E04-6AE9-4AB4-8C82-ADECCA2FC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5237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Imagem com Mold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tângulo 92">
            <a:extLst>
              <a:ext uri="{FF2B5EF4-FFF2-40B4-BE49-F238E27FC236}">
                <a16:creationId xmlns:a16="http://schemas.microsoft.com/office/drawing/2014/main" id="{2348BA8A-9E10-4BDA-92EB-6C1021EBD8BB}"/>
              </a:ext>
            </a:extLst>
          </p:cNvPr>
          <p:cNvSpPr/>
          <p:nvPr userDrawn="1"/>
        </p:nvSpPr>
        <p:spPr>
          <a:xfrm>
            <a:off x="7583424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4DD1FBBA-C4C1-423C-8D85-CC2FA3147C8D}"/>
              </a:ext>
            </a:extLst>
          </p:cNvPr>
          <p:cNvSpPr/>
          <p:nvPr userDrawn="1"/>
        </p:nvSpPr>
        <p:spPr>
          <a:xfrm>
            <a:off x="7007352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7" name="Espaço Reservado para Imagem 106">
            <a:extLst>
              <a:ext uri="{FF2B5EF4-FFF2-40B4-BE49-F238E27FC236}">
                <a16:creationId xmlns:a16="http://schemas.microsoft.com/office/drawing/2014/main" id="{C1039393-3B8E-4456-97AA-ADBC180100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7351" y="572886"/>
            <a:ext cx="4608577" cy="5709042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2786" y="1047146"/>
            <a:ext cx="4603750" cy="955826"/>
          </a:xfrm>
        </p:spPr>
        <p:txBody>
          <a:bodyPr lIns="0" rtlCol="0" anchor="t">
            <a:no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1301" y="3202442"/>
            <a:ext cx="2001667" cy="74721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BB87F0D-3BAB-446D-B8D9-08B2C2BB3BD7}"/>
              </a:ext>
            </a:extLst>
          </p:cNvPr>
          <p:cNvSpPr/>
          <p:nvPr userDrawn="1"/>
        </p:nvSpPr>
        <p:spPr>
          <a:xfrm>
            <a:off x="643128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F04AEEB-DA23-4423-A0A2-D2E04125C4A7}"/>
              </a:ext>
            </a:extLst>
          </p:cNvPr>
          <p:cNvSpPr/>
          <p:nvPr userDrawn="1"/>
        </p:nvSpPr>
        <p:spPr>
          <a:xfrm>
            <a:off x="6431280" y="572886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2058B74-EF5C-4574-9B30-072FA59B9B21}"/>
              </a:ext>
            </a:extLst>
          </p:cNvPr>
          <p:cNvSpPr/>
          <p:nvPr userDrawn="1"/>
        </p:nvSpPr>
        <p:spPr>
          <a:xfrm>
            <a:off x="6431280" y="1145772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8AE24787-0FCF-4199-AB93-6593FE032C55}"/>
              </a:ext>
            </a:extLst>
          </p:cNvPr>
          <p:cNvSpPr/>
          <p:nvPr userDrawn="1"/>
        </p:nvSpPr>
        <p:spPr>
          <a:xfrm>
            <a:off x="6431280" y="1718658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F44E538-795F-4C68-9305-B6955DBC7F5D}"/>
              </a:ext>
            </a:extLst>
          </p:cNvPr>
          <p:cNvSpPr/>
          <p:nvPr userDrawn="1"/>
        </p:nvSpPr>
        <p:spPr>
          <a:xfrm>
            <a:off x="6431280" y="2291544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1A0463E-1142-44E9-8CB3-9F22F5DF78A8}"/>
              </a:ext>
            </a:extLst>
          </p:cNvPr>
          <p:cNvSpPr/>
          <p:nvPr userDrawn="1"/>
        </p:nvSpPr>
        <p:spPr>
          <a:xfrm>
            <a:off x="6431280" y="286443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17898DBE-884D-4A00-AF2F-4295EAF41E13}"/>
              </a:ext>
            </a:extLst>
          </p:cNvPr>
          <p:cNvSpPr/>
          <p:nvPr userDrawn="1"/>
        </p:nvSpPr>
        <p:spPr>
          <a:xfrm>
            <a:off x="6431280" y="3437316"/>
            <a:ext cx="576072" cy="576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A3AB5AC4-C502-4D78-A602-3027D20AB33A}"/>
              </a:ext>
            </a:extLst>
          </p:cNvPr>
          <p:cNvSpPr/>
          <p:nvPr userDrawn="1"/>
        </p:nvSpPr>
        <p:spPr>
          <a:xfrm>
            <a:off x="6431280" y="4010202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5DF81845-E621-4070-9AD6-1F40FFDD82E2}"/>
              </a:ext>
            </a:extLst>
          </p:cNvPr>
          <p:cNvSpPr/>
          <p:nvPr userDrawn="1"/>
        </p:nvSpPr>
        <p:spPr>
          <a:xfrm>
            <a:off x="6431280" y="458308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A9190B9C-4A97-4EDC-9CBD-A68122AE2419}"/>
              </a:ext>
            </a:extLst>
          </p:cNvPr>
          <p:cNvSpPr/>
          <p:nvPr userDrawn="1"/>
        </p:nvSpPr>
        <p:spPr>
          <a:xfrm>
            <a:off x="6431280" y="5155974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790346E6-78BF-48E9-8EF6-B77BAA49AADA}"/>
              </a:ext>
            </a:extLst>
          </p:cNvPr>
          <p:cNvSpPr/>
          <p:nvPr userDrawn="1"/>
        </p:nvSpPr>
        <p:spPr>
          <a:xfrm>
            <a:off x="6431280" y="572886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A3902D-54BA-48ED-8547-8856B4F50D2D}"/>
              </a:ext>
            </a:extLst>
          </p:cNvPr>
          <p:cNvSpPr/>
          <p:nvPr userDrawn="1"/>
        </p:nvSpPr>
        <p:spPr>
          <a:xfrm>
            <a:off x="643128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985555D5-968D-4715-BA22-C95642914BC2}"/>
              </a:ext>
            </a:extLst>
          </p:cNvPr>
          <p:cNvSpPr/>
          <p:nvPr userDrawn="1"/>
        </p:nvSpPr>
        <p:spPr>
          <a:xfrm>
            <a:off x="7007352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F24F0F4-135E-4625-9A8E-38755078B5E7}"/>
              </a:ext>
            </a:extLst>
          </p:cNvPr>
          <p:cNvSpPr/>
          <p:nvPr userDrawn="1"/>
        </p:nvSpPr>
        <p:spPr>
          <a:xfrm>
            <a:off x="7583424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F1969E72-FA7B-4358-8C46-7F15CF01A747}"/>
              </a:ext>
            </a:extLst>
          </p:cNvPr>
          <p:cNvSpPr/>
          <p:nvPr userDrawn="1"/>
        </p:nvSpPr>
        <p:spPr>
          <a:xfrm>
            <a:off x="8159496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12F9FDD1-1288-44CD-9C55-6CE3B2FB39F9}"/>
              </a:ext>
            </a:extLst>
          </p:cNvPr>
          <p:cNvSpPr/>
          <p:nvPr userDrawn="1"/>
        </p:nvSpPr>
        <p:spPr>
          <a:xfrm>
            <a:off x="8735568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330AC56B-D539-45B3-AD66-457D7D874CD8}"/>
              </a:ext>
            </a:extLst>
          </p:cNvPr>
          <p:cNvSpPr/>
          <p:nvPr userDrawn="1"/>
        </p:nvSpPr>
        <p:spPr>
          <a:xfrm>
            <a:off x="9311640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26434293-E220-465A-9EF3-FF90D0E0F19B}"/>
              </a:ext>
            </a:extLst>
          </p:cNvPr>
          <p:cNvSpPr/>
          <p:nvPr userDrawn="1"/>
        </p:nvSpPr>
        <p:spPr>
          <a:xfrm>
            <a:off x="9887712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6751B4BA-EAD6-4F27-B051-F799EBBAAE12}"/>
              </a:ext>
            </a:extLst>
          </p:cNvPr>
          <p:cNvSpPr/>
          <p:nvPr userDrawn="1"/>
        </p:nvSpPr>
        <p:spPr>
          <a:xfrm>
            <a:off x="10463784" y="0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EF6A1809-5EEE-4801-A2B0-7350405CDEB5}"/>
              </a:ext>
            </a:extLst>
          </p:cNvPr>
          <p:cNvSpPr/>
          <p:nvPr userDrawn="1"/>
        </p:nvSpPr>
        <p:spPr>
          <a:xfrm>
            <a:off x="11039856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E3B41004-5241-4ED8-8DBD-6D7345DFC934}"/>
              </a:ext>
            </a:extLst>
          </p:cNvPr>
          <p:cNvSpPr/>
          <p:nvPr userDrawn="1"/>
        </p:nvSpPr>
        <p:spPr>
          <a:xfrm>
            <a:off x="11615928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72EC9AD5-87ED-4FC3-A142-A87EB8359263}"/>
              </a:ext>
            </a:extLst>
          </p:cNvPr>
          <p:cNvSpPr/>
          <p:nvPr userDrawn="1"/>
        </p:nvSpPr>
        <p:spPr>
          <a:xfrm>
            <a:off x="11615928" y="563966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6BFD4027-F2BA-4F92-8229-FC2C25423B98}"/>
              </a:ext>
            </a:extLst>
          </p:cNvPr>
          <p:cNvSpPr/>
          <p:nvPr userDrawn="1"/>
        </p:nvSpPr>
        <p:spPr>
          <a:xfrm>
            <a:off x="11615928" y="1136852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D5A0F8C7-1908-4500-B7D3-5BEDCCC233D8}"/>
              </a:ext>
            </a:extLst>
          </p:cNvPr>
          <p:cNvSpPr/>
          <p:nvPr userDrawn="1"/>
        </p:nvSpPr>
        <p:spPr>
          <a:xfrm>
            <a:off x="11615928" y="170973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34614BC4-1B39-4DE0-ACCE-6DDED4710BEF}"/>
              </a:ext>
            </a:extLst>
          </p:cNvPr>
          <p:cNvSpPr/>
          <p:nvPr userDrawn="1"/>
        </p:nvSpPr>
        <p:spPr>
          <a:xfrm>
            <a:off x="11615928" y="2282624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CF20A7E0-34F3-480A-9BE6-79B88802E55B}"/>
              </a:ext>
            </a:extLst>
          </p:cNvPr>
          <p:cNvSpPr/>
          <p:nvPr userDrawn="1"/>
        </p:nvSpPr>
        <p:spPr>
          <a:xfrm>
            <a:off x="11615928" y="285551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C6A8074E-3117-4E9F-A0E2-53086DF7453D}"/>
              </a:ext>
            </a:extLst>
          </p:cNvPr>
          <p:cNvSpPr/>
          <p:nvPr userDrawn="1"/>
        </p:nvSpPr>
        <p:spPr>
          <a:xfrm>
            <a:off x="11615928" y="3428396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67D0C6A1-221D-421D-9992-0F6CB576A685}"/>
              </a:ext>
            </a:extLst>
          </p:cNvPr>
          <p:cNvSpPr/>
          <p:nvPr userDrawn="1"/>
        </p:nvSpPr>
        <p:spPr>
          <a:xfrm>
            <a:off x="11615928" y="4001282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F39E7BB0-5CBA-4258-A058-DD0BD25C2F8E}"/>
              </a:ext>
            </a:extLst>
          </p:cNvPr>
          <p:cNvSpPr/>
          <p:nvPr userDrawn="1"/>
        </p:nvSpPr>
        <p:spPr>
          <a:xfrm>
            <a:off x="11615928" y="457416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53B2A275-45FA-4398-8B2D-80B189135727}"/>
              </a:ext>
            </a:extLst>
          </p:cNvPr>
          <p:cNvSpPr/>
          <p:nvPr userDrawn="1"/>
        </p:nvSpPr>
        <p:spPr>
          <a:xfrm>
            <a:off x="11615928" y="5147054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2D63E382-D846-4749-9843-91E603EB5230}"/>
              </a:ext>
            </a:extLst>
          </p:cNvPr>
          <p:cNvSpPr/>
          <p:nvPr userDrawn="1"/>
        </p:nvSpPr>
        <p:spPr>
          <a:xfrm>
            <a:off x="11615928" y="571994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D530F3E2-4C57-4A9F-BD15-4E34F155226A}"/>
              </a:ext>
            </a:extLst>
          </p:cNvPr>
          <p:cNvSpPr/>
          <p:nvPr userDrawn="1"/>
        </p:nvSpPr>
        <p:spPr>
          <a:xfrm>
            <a:off x="11615928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0CF99AB6-B5E9-4BF1-A002-3ED17781E3B2}"/>
              </a:ext>
            </a:extLst>
          </p:cNvPr>
          <p:cNvSpPr/>
          <p:nvPr userDrawn="1"/>
        </p:nvSpPr>
        <p:spPr>
          <a:xfrm>
            <a:off x="8159496" y="6281928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FD504C16-D7B1-4B1A-BD29-5F63709EFBC0}"/>
              </a:ext>
            </a:extLst>
          </p:cNvPr>
          <p:cNvSpPr/>
          <p:nvPr userDrawn="1"/>
        </p:nvSpPr>
        <p:spPr>
          <a:xfrm>
            <a:off x="8735568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97BFC63B-0BE4-439A-A676-C1171E900B0F}"/>
              </a:ext>
            </a:extLst>
          </p:cNvPr>
          <p:cNvSpPr/>
          <p:nvPr userDrawn="1"/>
        </p:nvSpPr>
        <p:spPr>
          <a:xfrm>
            <a:off x="9311640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EBAB1FD7-5A5C-40DF-9C8E-6FCB53B52D50}"/>
              </a:ext>
            </a:extLst>
          </p:cNvPr>
          <p:cNvSpPr/>
          <p:nvPr userDrawn="1"/>
        </p:nvSpPr>
        <p:spPr>
          <a:xfrm>
            <a:off x="9887712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9E54DCBE-7693-49E1-A5FF-9553046ADC6C}"/>
              </a:ext>
            </a:extLst>
          </p:cNvPr>
          <p:cNvSpPr/>
          <p:nvPr userDrawn="1"/>
        </p:nvSpPr>
        <p:spPr>
          <a:xfrm>
            <a:off x="10463784" y="6281928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3CBA41F1-ED75-4F55-BA4B-F88B6BBAD51B}"/>
              </a:ext>
            </a:extLst>
          </p:cNvPr>
          <p:cNvSpPr/>
          <p:nvPr userDrawn="1"/>
        </p:nvSpPr>
        <p:spPr>
          <a:xfrm>
            <a:off x="11039856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Espaço Reservado para a Imagem Online 4">
            <a:extLst>
              <a:ext uri="{FF2B5EF4-FFF2-40B4-BE49-F238E27FC236}">
                <a16:creationId xmlns:a16="http://schemas.microsoft.com/office/drawing/2014/main" id="{3F93CAB0-49C3-4A79-B42E-9E1448EB8C16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1437001" y="2221535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48" name="Espaço Reservado para Texto 2">
            <a:extLst>
              <a:ext uri="{FF2B5EF4-FFF2-40B4-BE49-F238E27FC236}">
                <a16:creationId xmlns:a16="http://schemas.microsoft.com/office/drawing/2014/main" id="{7F604C77-9D98-476E-94D5-E470DD4AF761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741177" y="3202442"/>
            <a:ext cx="2001667" cy="74721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0" name="Espaço Reservado para a Imagem Online 4">
            <a:extLst>
              <a:ext uri="{FF2B5EF4-FFF2-40B4-BE49-F238E27FC236}">
                <a16:creationId xmlns:a16="http://schemas.microsoft.com/office/drawing/2014/main" id="{9CF5CB34-93EF-4B2B-A1BE-32B6ED047CA5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4366877" y="2221535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52" name="Espaço Reservado para Texto 2">
            <a:extLst>
              <a:ext uri="{FF2B5EF4-FFF2-40B4-BE49-F238E27FC236}">
                <a16:creationId xmlns:a16="http://schemas.microsoft.com/office/drawing/2014/main" id="{FC62B88D-998E-4BF7-848E-A2874E941CD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1301" y="5143144"/>
            <a:ext cx="2001667" cy="74721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4" name="Espaço Reservado para a Imagem Online 4">
            <a:extLst>
              <a:ext uri="{FF2B5EF4-FFF2-40B4-BE49-F238E27FC236}">
                <a16:creationId xmlns:a16="http://schemas.microsoft.com/office/drawing/2014/main" id="{5323F037-C84F-497F-BB92-7183D356BA26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1437001" y="4162237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56" name="Espaço Reservado para Texto 2">
            <a:extLst>
              <a:ext uri="{FF2B5EF4-FFF2-40B4-BE49-F238E27FC236}">
                <a16:creationId xmlns:a16="http://schemas.microsoft.com/office/drawing/2014/main" id="{FF3F35AF-A5CD-4066-97B9-902126AD3935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741177" y="5143144"/>
            <a:ext cx="2001667" cy="74721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8" name="Espaço Reservado para a Imagem Online 4">
            <a:extLst>
              <a:ext uri="{FF2B5EF4-FFF2-40B4-BE49-F238E27FC236}">
                <a16:creationId xmlns:a16="http://schemas.microsoft.com/office/drawing/2014/main" id="{9A265732-BAC2-478A-92AE-23D502B7FF1A}"/>
              </a:ext>
            </a:extLst>
          </p:cNvPr>
          <p:cNvSpPr>
            <a:spLocks noGrp="1"/>
          </p:cNvSpPr>
          <p:nvPr>
            <p:ph type="clipArt" sz="quarter" idx="17"/>
          </p:nvPr>
        </p:nvSpPr>
        <p:spPr>
          <a:xfrm>
            <a:off x="4366877" y="4162237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62" name="Espaço Reservado para Data 3">
            <a:extLst>
              <a:ext uri="{FF2B5EF4-FFF2-40B4-BE49-F238E27FC236}">
                <a16:creationId xmlns:a16="http://schemas.microsoft.com/office/drawing/2014/main" id="{A156C4CF-5CE6-43DE-AA90-A75AB2BB67B7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835025" y="6356350"/>
            <a:ext cx="806416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4" name="Espaço Reservado para Rodapé 4">
            <a:extLst>
              <a:ext uri="{FF2B5EF4-FFF2-40B4-BE49-F238E27FC236}">
                <a16:creationId xmlns:a16="http://schemas.microsoft.com/office/drawing/2014/main" id="{4EA599FC-289F-4C20-9865-DAA03F574E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771956" y="6356350"/>
            <a:ext cx="3028643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6" name="Espaço Reservado para o Número do Slide 5">
            <a:extLst>
              <a:ext uri="{FF2B5EF4-FFF2-40B4-BE49-F238E27FC236}">
                <a16:creationId xmlns:a16="http://schemas.microsoft.com/office/drawing/2014/main" id="{D18BF7DD-991C-4210-9977-3CCAFDB578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951850" y="6356350"/>
            <a:ext cx="809507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58274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35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tângulo 61">
            <a:extLst>
              <a:ext uri="{FF2B5EF4-FFF2-40B4-BE49-F238E27FC236}">
                <a16:creationId xmlns:a16="http://schemas.microsoft.com/office/drawing/2014/main" id="{E1FA9687-5666-46AC-B2C5-FDA4A4EF6670}"/>
              </a:ext>
            </a:extLst>
          </p:cNvPr>
          <p:cNvSpPr/>
          <p:nvPr userDrawn="1"/>
        </p:nvSpPr>
        <p:spPr>
          <a:xfrm>
            <a:off x="0" y="2682910"/>
            <a:ext cx="4050792" cy="4172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3A0B6809-6EF5-4C1C-AE26-93D43D084EE4}"/>
              </a:ext>
            </a:extLst>
          </p:cNvPr>
          <p:cNvSpPr/>
          <p:nvPr userDrawn="1"/>
        </p:nvSpPr>
        <p:spPr>
          <a:xfrm>
            <a:off x="4070604" y="2662273"/>
            <a:ext cx="4050792" cy="4172532"/>
          </a:xfrm>
          <a:prstGeom prst="rect">
            <a:avLst/>
          </a:prstGeom>
          <a:solidFill>
            <a:schemeClr val="accent4"/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6DDDE35A-F618-42E2-AA04-F609770EFA37}"/>
              </a:ext>
            </a:extLst>
          </p:cNvPr>
          <p:cNvSpPr/>
          <p:nvPr userDrawn="1"/>
        </p:nvSpPr>
        <p:spPr>
          <a:xfrm>
            <a:off x="8141208" y="2662273"/>
            <a:ext cx="4050792" cy="41931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505" y="629616"/>
            <a:ext cx="8042991" cy="1325563"/>
          </a:xfrm>
        </p:spPr>
        <p:txBody>
          <a:bodyPr rtlCol="0"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9801717-EC04-4D9F-BE50-E726ECAC1136}"/>
              </a:ext>
            </a:extLst>
          </p:cNvPr>
          <p:cNvSpPr/>
          <p:nvPr userDrawn="1"/>
        </p:nvSpPr>
        <p:spPr>
          <a:xfrm>
            <a:off x="5017194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F1841E8-8EE7-488E-B7DD-D1F23F79128D}"/>
              </a:ext>
            </a:extLst>
          </p:cNvPr>
          <p:cNvSpPr/>
          <p:nvPr userDrawn="1"/>
        </p:nvSpPr>
        <p:spPr>
          <a:xfrm>
            <a:off x="4300452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4AEF00F-18B6-43AC-BF54-3B4939890FE1}"/>
              </a:ext>
            </a:extLst>
          </p:cNvPr>
          <p:cNvSpPr/>
          <p:nvPr userDrawn="1"/>
        </p:nvSpPr>
        <p:spPr>
          <a:xfrm>
            <a:off x="5375565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BC54B6B-8A0E-422F-B2FF-A68441C16904}"/>
              </a:ext>
            </a:extLst>
          </p:cNvPr>
          <p:cNvSpPr/>
          <p:nvPr userDrawn="1"/>
        </p:nvSpPr>
        <p:spPr>
          <a:xfrm>
            <a:off x="358371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602B99D-D623-4FE2-BDFD-A23B43BEBBDD}"/>
              </a:ext>
            </a:extLst>
          </p:cNvPr>
          <p:cNvSpPr/>
          <p:nvPr userDrawn="1"/>
        </p:nvSpPr>
        <p:spPr>
          <a:xfrm>
            <a:off x="2866968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4892CE3-43B8-4AF7-8E2E-1E5C2045F89A}"/>
              </a:ext>
            </a:extLst>
          </p:cNvPr>
          <p:cNvSpPr/>
          <p:nvPr userDrawn="1"/>
        </p:nvSpPr>
        <p:spPr>
          <a:xfrm>
            <a:off x="2150226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3C5002F-39B4-49E5-B179-A5F9A322772D}"/>
              </a:ext>
            </a:extLst>
          </p:cNvPr>
          <p:cNvSpPr/>
          <p:nvPr userDrawn="1"/>
        </p:nvSpPr>
        <p:spPr>
          <a:xfrm>
            <a:off x="3225339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847AC63-E8C8-47EF-BDEA-DF587155527B}"/>
              </a:ext>
            </a:extLst>
          </p:cNvPr>
          <p:cNvSpPr/>
          <p:nvPr userDrawn="1"/>
        </p:nvSpPr>
        <p:spPr>
          <a:xfrm>
            <a:off x="1791855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EAD15DF-3882-4D15-8A5D-B08B7A32A9B0}"/>
              </a:ext>
            </a:extLst>
          </p:cNvPr>
          <p:cNvSpPr/>
          <p:nvPr userDrawn="1"/>
        </p:nvSpPr>
        <p:spPr>
          <a:xfrm>
            <a:off x="1433484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3A3B466-F022-4299-8575-4347D62E5ADB}"/>
              </a:ext>
            </a:extLst>
          </p:cNvPr>
          <p:cNvSpPr/>
          <p:nvPr userDrawn="1"/>
        </p:nvSpPr>
        <p:spPr>
          <a:xfrm>
            <a:off x="6092307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103BE58-6B70-49F5-8283-BF3B0B35E1D7}"/>
              </a:ext>
            </a:extLst>
          </p:cNvPr>
          <p:cNvSpPr/>
          <p:nvPr userDrawn="1"/>
        </p:nvSpPr>
        <p:spPr>
          <a:xfrm>
            <a:off x="358371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65F4154-50AA-4593-A86B-2A7A582D30AA}"/>
              </a:ext>
            </a:extLst>
          </p:cNvPr>
          <p:cNvSpPr/>
          <p:nvPr userDrawn="1"/>
        </p:nvSpPr>
        <p:spPr>
          <a:xfrm>
            <a:off x="4658823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F635667C-FE54-4C6C-81D2-C117F6848A7C}"/>
              </a:ext>
            </a:extLst>
          </p:cNvPr>
          <p:cNvSpPr/>
          <p:nvPr userDrawn="1"/>
        </p:nvSpPr>
        <p:spPr>
          <a:xfrm>
            <a:off x="1075113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B327EE7-DDE6-4725-9791-0909802594D4}"/>
              </a:ext>
            </a:extLst>
          </p:cNvPr>
          <p:cNvSpPr/>
          <p:nvPr userDrawn="1"/>
        </p:nvSpPr>
        <p:spPr>
          <a:xfrm>
            <a:off x="2508597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880683C-A1F9-41B4-92B6-6690A542A9CA}"/>
              </a:ext>
            </a:extLst>
          </p:cNvPr>
          <p:cNvSpPr/>
          <p:nvPr userDrawn="1"/>
        </p:nvSpPr>
        <p:spPr>
          <a:xfrm>
            <a:off x="716742" y="2467783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0BF012F1-D588-4F57-88B5-6F5532BADA92}"/>
              </a:ext>
            </a:extLst>
          </p:cNvPr>
          <p:cNvSpPr/>
          <p:nvPr userDrawn="1"/>
        </p:nvSpPr>
        <p:spPr>
          <a:xfrm>
            <a:off x="0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503FFB96-6B81-475C-995F-610FEC231FEE}"/>
              </a:ext>
            </a:extLst>
          </p:cNvPr>
          <p:cNvSpPr/>
          <p:nvPr userDrawn="1"/>
        </p:nvSpPr>
        <p:spPr>
          <a:xfrm>
            <a:off x="5733936" y="2467783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069B2B0-3E3B-4E71-8023-5CEF05BF4DF3}"/>
              </a:ext>
            </a:extLst>
          </p:cNvPr>
          <p:cNvSpPr/>
          <p:nvPr userDrawn="1"/>
        </p:nvSpPr>
        <p:spPr>
          <a:xfrm>
            <a:off x="3942081" y="2467783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088EB2E-CD96-47B9-A63A-8D18CCA89512}"/>
              </a:ext>
            </a:extLst>
          </p:cNvPr>
          <p:cNvSpPr/>
          <p:nvPr userDrawn="1"/>
        </p:nvSpPr>
        <p:spPr>
          <a:xfrm>
            <a:off x="11467872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338708E-067F-4FA9-BA12-1C4EA2B37A63}"/>
              </a:ext>
            </a:extLst>
          </p:cNvPr>
          <p:cNvSpPr/>
          <p:nvPr userDrawn="1"/>
        </p:nvSpPr>
        <p:spPr>
          <a:xfrm>
            <a:off x="10751130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E35FFEA-E06D-408B-A778-0B32F03EFF9F}"/>
              </a:ext>
            </a:extLst>
          </p:cNvPr>
          <p:cNvSpPr/>
          <p:nvPr userDrawn="1"/>
        </p:nvSpPr>
        <p:spPr>
          <a:xfrm>
            <a:off x="1182624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A48561E-6688-489C-BA9B-9C5D3AD90706}"/>
              </a:ext>
            </a:extLst>
          </p:cNvPr>
          <p:cNvSpPr/>
          <p:nvPr userDrawn="1"/>
        </p:nvSpPr>
        <p:spPr>
          <a:xfrm>
            <a:off x="10034388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D6BE74A-DCDC-4736-A000-7680D880DF04}"/>
              </a:ext>
            </a:extLst>
          </p:cNvPr>
          <p:cNvSpPr/>
          <p:nvPr userDrawn="1"/>
        </p:nvSpPr>
        <p:spPr>
          <a:xfrm>
            <a:off x="9317646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5030A29-CB1B-4217-961C-E14F3593D004}"/>
              </a:ext>
            </a:extLst>
          </p:cNvPr>
          <p:cNvSpPr/>
          <p:nvPr userDrawn="1"/>
        </p:nvSpPr>
        <p:spPr>
          <a:xfrm>
            <a:off x="8600904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D0C4995-9291-4EC8-9EE7-99138E697D86}"/>
              </a:ext>
            </a:extLst>
          </p:cNvPr>
          <p:cNvSpPr/>
          <p:nvPr userDrawn="1"/>
        </p:nvSpPr>
        <p:spPr>
          <a:xfrm>
            <a:off x="9676017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3F7B342-9394-4E5F-BE39-DC03310AD81F}"/>
              </a:ext>
            </a:extLst>
          </p:cNvPr>
          <p:cNvSpPr/>
          <p:nvPr userDrawn="1"/>
        </p:nvSpPr>
        <p:spPr>
          <a:xfrm>
            <a:off x="8242533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D4940C5-39A1-40E8-8A26-EDA81A5FF6E2}"/>
              </a:ext>
            </a:extLst>
          </p:cNvPr>
          <p:cNvSpPr/>
          <p:nvPr userDrawn="1"/>
        </p:nvSpPr>
        <p:spPr>
          <a:xfrm>
            <a:off x="7884162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F268A38-2DB0-40ED-A3BD-7B0DBF3DC185}"/>
              </a:ext>
            </a:extLst>
          </p:cNvPr>
          <p:cNvSpPr/>
          <p:nvPr userDrawn="1"/>
        </p:nvSpPr>
        <p:spPr>
          <a:xfrm>
            <a:off x="6809049" y="2467783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222658B-4E93-40D4-8683-4BFDB7FD28AC}"/>
              </a:ext>
            </a:extLst>
          </p:cNvPr>
          <p:cNvSpPr/>
          <p:nvPr userDrawn="1"/>
        </p:nvSpPr>
        <p:spPr>
          <a:xfrm>
            <a:off x="11109501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CE94E203-4D9D-4315-811B-6AEBDA949895}"/>
              </a:ext>
            </a:extLst>
          </p:cNvPr>
          <p:cNvSpPr/>
          <p:nvPr userDrawn="1"/>
        </p:nvSpPr>
        <p:spPr>
          <a:xfrm>
            <a:off x="7525791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58DF5A4-693E-486D-BAB8-69D0BDAE74CE}"/>
              </a:ext>
            </a:extLst>
          </p:cNvPr>
          <p:cNvSpPr/>
          <p:nvPr userDrawn="1"/>
        </p:nvSpPr>
        <p:spPr>
          <a:xfrm>
            <a:off x="8959275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2FBA4F83-ED0B-439D-983D-DBBFB23D2612}"/>
              </a:ext>
            </a:extLst>
          </p:cNvPr>
          <p:cNvSpPr/>
          <p:nvPr userDrawn="1"/>
        </p:nvSpPr>
        <p:spPr>
          <a:xfrm>
            <a:off x="716742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EB3F76F-9FC5-454E-9B4F-C471289878CD}"/>
              </a:ext>
            </a:extLst>
          </p:cNvPr>
          <p:cNvSpPr/>
          <p:nvPr userDrawn="1"/>
        </p:nvSpPr>
        <p:spPr>
          <a:xfrm>
            <a:off x="6450678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1B303D9-4182-4C78-A463-7ED50F26193B}"/>
              </a:ext>
            </a:extLst>
          </p:cNvPr>
          <p:cNvSpPr/>
          <p:nvPr userDrawn="1"/>
        </p:nvSpPr>
        <p:spPr>
          <a:xfrm>
            <a:off x="10392759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7" name="Espaço Reservado para Texto 2">
            <a:extLst>
              <a:ext uri="{FF2B5EF4-FFF2-40B4-BE49-F238E27FC236}">
                <a16:creationId xmlns:a16="http://schemas.microsoft.com/office/drawing/2014/main" id="{EF16DA6B-95E3-47E1-84FF-3BC278B4138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56168" y="4922388"/>
            <a:ext cx="2176974" cy="56651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8" name="Espaço Reservado para a Imagem Online 4">
            <a:extLst>
              <a:ext uri="{FF2B5EF4-FFF2-40B4-BE49-F238E27FC236}">
                <a16:creationId xmlns:a16="http://schemas.microsoft.com/office/drawing/2014/main" id="{CAAD9B35-EE81-48EC-8761-181F054A07C5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1668302" y="3911001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69" name="Espaço Reservado para Texto 2">
            <a:extLst>
              <a:ext uri="{FF2B5EF4-FFF2-40B4-BE49-F238E27FC236}">
                <a16:creationId xmlns:a16="http://schemas.microsoft.com/office/drawing/2014/main" id="{BDA65F58-E1F7-44CA-BD9C-34919803B82A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969746" y="4922388"/>
            <a:ext cx="2176974" cy="56651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0" name="Espaço Reservado para a Imagem Online 4">
            <a:extLst>
              <a:ext uri="{FF2B5EF4-FFF2-40B4-BE49-F238E27FC236}">
                <a16:creationId xmlns:a16="http://schemas.microsoft.com/office/drawing/2014/main" id="{0FC3B20B-4758-4A42-8F93-33F464E4670F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5681880" y="3911001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72" name="Espaço Reservado para Texto 2">
            <a:extLst>
              <a:ext uri="{FF2B5EF4-FFF2-40B4-BE49-F238E27FC236}">
                <a16:creationId xmlns:a16="http://schemas.microsoft.com/office/drawing/2014/main" id="{3235C0E0-A540-41F6-8358-8E19E9EFBA0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050970" y="4922388"/>
            <a:ext cx="2176974" cy="56651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3" name="Espaço Reservado para a Imagem Online 4">
            <a:extLst>
              <a:ext uri="{FF2B5EF4-FFF2-40B4-BE49-F238E27FC236}">
                <a16:creationId xmlns:a16="http://schemas.microsoft.com/office/drawing/2014/main" id="{D16285A0-0824-4A0A-892F-2ABEEB9CAC28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9763104" y="3911001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74" name="Espaço Reservado para Data 3">
            <a:extLst>
              <a:ext uri="{FF2B5EF4-FFF2-40B4-BE49-F238E27FC236}">
                <a16:creationId xmlns:a16="http://schemas.microsoft.com/office/drawing/2014/main" id="{403A449B-E2DB-41B6-A150-A5C66BE78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5" name="Espaço Reservado para Rodapé 4">
            <a:extLst>
              <a:ext uri="{FF2B5EF4-FFF2-40B4-BE49-F238E27FC236}">
                <a16:creationId xmlns:a16="http://schemas.microsoft.com/office/drawing/2014/main" id="{1D45A931-0FDA-46B3-A78A-EDB46C29F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6" name="Espaço Reservado para o Número do Slide 5">
            <a:extLst>
              <a:ext uri="{FF2B5EF4-FFF2-40B4-BE49-F238E27FC236}">
                <a16:creationId xmlns:a16="http://schemas.microsoft.com/office/drawing/2014/main" id="{43592334-BF43-483B-9ED5-B96DF770B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10251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57600" y="3296920"/>
            <a:ext cx="7315200" cy="67437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0"/>
            <a:ext cx="6858002" cy="1325563"/>
          </a:xfrm>
        </p:spPr>
        <p:txBody>
          <a:bodyPr rtlCol="0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50" name="Espaço Reservado para Conteúdo 2">
            <a:extLst>
              <a:ext uri="{FF2B5EF4-FFF2-40B4-BE49-F238E27FC236}">
                <a16:creationId xmlns:a16="http://schemas.microsoft.com/office/drawing/2014/main" id="{3D1D7F95-338B-478D-B221-D4C9EC5472B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657600" y="4126230"/>
            <a:ext cx="7315200" cy="67437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a Imagem Online 4">
            <a:extLst>
              <a:ext uri="{FF2B5EF4-FFF2-40B4-BE49-F238E27FC236}">
                <a16:creationId xmlns:a16="http://schemas.microsoft.com/office/drawing/2014/main" id="{B1173A38-564B-4926-9E0B-57DAB42A7194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6743700" y="1899285"/>
            <a:ext cx="1127125" cy="1127125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33" name="Espaço Reservado para Data 3">
            <a:extLst>
              <a:ext uri="{FF2B5EF4-FFF2-40B4-BE49-F238E27FC236}">
                <a16:creationId xmlns:a16="http://schemas.microsoft.com/office/drawing/2014/main" id="{2A70D14D-B032-42AB-863B-09AB9DB8C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35" name="Espaço Reservado para Rodapé 4">
            <a:extLst>
              <a:ext uri="{FF2B5EF4-FFF2-40B4-BE49-F238E27FC236}">
                <a16:creationId xmlns:a16="http://schemas.microsoft.com/office/drawing/2014/main" id="{06761B94-9FB3-4CC8-9201-29F603295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37" name="Espaço Reservado para o Número do Slide 5">
            <a:extLst>
              <a:ext uri="{FF2B5EF4-FFF2-40B4-BE49-F238E27FC236}">
                <a16:creationId xmlns:a16="http://schemas.microsoft.com/office/drawing/2014/main" id="{E3302F78-FDF8-4294-A286-EBE868040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26575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ço Reservado para Imagem 28">
            <a:extLst>
              <a:ext uri="{FF2B5EF4-FFF2-40B4-BE49-F238E27FC236}">
                <a16:creationId xmlns:a16="http://schemas.microsoft.com/office/drawing/2014/main" id="{D6DBA18F-1861-4C2A-8FFE-4E883AEC0B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5" y="0"/>
            <a:ext cx="6099175" cy="625157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025" y="1333500"/>
            <a:ext cx="4493260" cy="1946275"/>
          </a:xfrm>
        </p:spPr>
        <p:txBody>
          <a:bodyPr rtlCol="0" anchor="b">
            <a:normAutofit/>
          </a:bodyPr>
          <a:lstStyle>
            <a:lvl1pPr>
              <a:defRPr sz="3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3886200"/>
            <a:ext cx="4493260" cy="2364740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06E491E-8435-44CE-B968-83D09EE49881}"/>
              </a:ext>
            </a:extLst>
          </p:cNvPr>
          <p:cNvSpPr/>
          <p:nvPr userDrawn="1"/>
        </p:nvSpPr>
        <p:spPr>
          <a:xfrm>
            <a:off x="6093585" y="625094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9A03180-44BE-4E4D-BF73-EE5DAD729554}"/>
              </a:ext>
            </a:extLst>
          </p:cNvPr>
          <p:cNvSpPr/>
          <p:nvPr userDrawn="1"/>
        </p:nvSpPr>
        <p:spPr>
          <a:xfrm>
            <a:off x="7313887" y="6252097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723494C-1FD5-4EBA-8A6B-6C58A70E245E}"/>
              </a:ext>
            </a:extLst>
          </p:cNvPr>
          <p:cNvSpPr/>
          <p:nvPr userDrawn="1"/>
        </p:nvSpPr>
        <p:spPr>
          <a:xfrm>
            <a:off x="7924038" y="6252097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7B4F5D5-9FB3-40E0-9D7F-F5F040B1600D}"/>
              </a:ext>
            </a:extLst>
          </p:cNvPr>
          <p:cNvSpPr/>
          <p:nvPr userDrawn="1"/>
        </p:nvSpPr>
        <p:spPr>
          <a:xfrm>
            <a:off x="8534189" y="6252097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E5FAC9F-7B71-487B-85A6-B4F56F65E4C2}"/>
              </a:ext>
            </a:extLst>
          </p:cNvPr>
          <p:cNvSpPr/>
          <p:nvPr userDrawn="1"/>
        </p:nvSpPr>
        <p:spPr>
          <a:xfrm>
            <a:off x="9144340" y="6252097"/>
            <a:ext cx="607060" cy="607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4321CDD-C6D0-43F2-A170-9E4DF40B2894}"/>
              </a:ext>
            </a:extLst>
          </p:cNvPr>
          <p:cNvSpPr/>
          <p:nvPr userDrawn="1"/>
        </p:nvSpPr>
        <p:spPr>
          <a:xfrm>
            <a:off x="9754491" y="6252097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DA8C59A-C559-4262-8FCA-EAC9CF7210A9}"/>
              </a:ext>
            </a:extLst>
          </p:cNvPr>
          <p:cNvSpPr/>
          <p:nvPr userDrawn="1"/>
        </p:nvSpPr>
        <p:spPr>
          <a:xfrm>
            <a:off x="10364642" y="6252097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73707CE-E446-40A9-83AF-F04214AFAEF3}"/>
              </a:ext>
            </a:extLst>
          </p:cNvPr>
          <p:cNvSpPr/>
          <p:nvPr userDrawn="1"/>
        </p:nvSpPr>
        <p:spPr>
          <a:xfrm>
            <a:off x="10974793" y="6252097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DB05DAC-B1E0-42D0-B507-570CF69E87E7}"/>
              </a:ext>
            </a:extLst>
          </p:cNvPr>
          <p:cNvSpPr/>
          <p:nvPr userDrawn="1"/>
        </p:nvSpPr>
        <p:spPr>
          <a:xfrm>
            <a:off x="11584940" y="6252097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C0FA9F79-40D8-44D3-BDF1-C1310C2FC407}"/>
              </a:ext>
            </a:extLst>
          </p:cNvPr>
          <p:cNvSpPr/>
          <p:nvPr userDrawn="1"/>
        </p:nvSpPr>
        <p:spPr>
          <a:xfrm>
            <a:off x="6703736" y="6252097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DB852A5-9EEB-4624-BADD-F5FF19960517}"/>
              </a:ext>
            </a:extLst>
          </p:cNvPr>
          <p:cNvSpPr/>
          <p:nvPr userDrawn="1"/>
        </p:nvSpPr>
        <p:spPr>
          <a:xfrm>
            <a:off x="835025" y="848032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Espaço Reservado para Data 3">
            <a:extLst>
              <a:ext uri="{FF2B5EF4-FFF2-40B4-BE49-F238E27FC236}">
                <a16:creationId xmlns:a16="http://schemas.microsoft.com/office/drawing/2014/main" id="{E2D1610F-F8AC-4CFC-BF3C-E85A51D67E2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0" name="Espaço Reservado para Rodapé 4">
            <a:extLst>
              <a:ext uri="{FF2B5EF4-FFF2-40B4-BE49-F238E27FC236}">
                <a16:creationId xmlns:a16="http://schemas.microsoft.com/office/drawing/2014/main" id="{B9B1A01F-A9EE-4009-8274-36D560D838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71957" y="6356350"/>
            <a:ext cx="2590346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2" name="Espaço Reservado para o Número do Slide 5">
            <a:extLst>
              <a:ext uri="{FF2B5EF4-FFF2-40B4-BE49-F238E27FC236}">
                <a16:creationId xmlns:a16="http://schemas.microsoft.com/office/drawing/2014/main" id="{816387B0-6878-4D33-A72D-26350FC7B1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518778" y="6356350"/>
            <a:ext cx="809507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43621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E602CDF5-333B-4D96-98D8-CDFB79A8430E}"/>
              </a:ext>
            </a:extLst>
          </p:cNvPr>
          <p:cNvSpPr/>
          <p:nvPr userDrawn="1"/>
        </p:nvSpPr>
        <p:spPr>
          <a:xfrm>
            <a:off x="10472928" y="3425047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BE2D702-5FB5-4F75-B96D-4F210F10EA62}"/>
              </a:ext>
            </a:extLst>
          </p:cNvPr>
          <p:cNvSpPr/>
          <p:nvPr userDrawn="1"/>
        </p:nvSpPr>
        <p:spPr>
          <a:xfrm>
            <a:off x="7044535" y="0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5025" y="2074089"/>
            <a:ext cx="5522750" cy="1492476"/>
          </a:xfrm>
        </p:spPr>
        <p:txBody>
          <a:bodyPr lIns="0" bIns="0" rtlCol="0" anchor="b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5025" y="3865635"/>
            <a:ext cx="5522750" cy="194733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0455E561-1242-4C3A-8D37-3138CA80547F}"/>
              </a:ext>
            </a:extLst>
          </p:cNvPr>
          <p:cNvSpPr/>
          <p:nvPr userDrawn="1"/>
        </p:nvSpPr>
        <p:spPr>
          <a:xfrm>
            <a:off x="10472928" y="1713063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1AFF298D-0F6B-4888-9B03-1FDDFE28B82B}"/>
              </a:ext>
            </a:extLst>
          </p:cNvPr>
          <p:cNvSpPr/>
          <p:nvPr userDrawn="1"/>
        </p:nvSpPr>
        <p:spPr>
          <a:xfrm>
            <a:off x="8755907" y="0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2C19AED-A027-4017-B01A-E1E6583F81C6}"/>
              </a:ext>
            </a:extLst>
          </p:cNvPr>
          <p:cNvSpPr/>
          <p:nvPr userDrawn="1"/>
        </p:nvSpPr>
        <p:spPr>
          <a:xfrm>
            <a:off x="8755907" y="1713063"/>
            <a:ext cx="1719072" cy="17111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28C741F-060F-4718-A57B-A1162A01F72C}"/>
              </a:ext>
            </a:extLst>
          </p:cNvPr>
          <p:cNvSpPr/>
          <p:nvPr userDrawn="1"/>
        </p:nvSpPr>
        <p:spPr>
          <a:xfrm>
            <a:off x="8755907" y="3425047"/>
            <a:ext cx="1719072" cy="17130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667E4DE3-DDB5-444E-86D9-7B201F0BFC0F}"/>
              </a:ext>
            </a:extLst>
          </p:cNvPr>
          <p:cNvSpPr/>
          <p:nvPr userDrawn="1"/>
        </p:nvSpPr>
        <p:spPr>
          <a:xfrm>
            <a:off x="7044535" y="3425047"/>
            <a:ext cx="1719072" cy="1719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3" name="Espaço Reservado para Imagem 52">
            <a:extLst>
              <a:ext uri="{FF2B5EF4-FFF2-40B4-BE49-F238E27FC236}">
                <a16:creationId xmlns:a16="http://schemas.microsoft.com/office/drawing/2014/main" id="{7B163DE2-7989-4B1E-8299-5E64777AFA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72928" y="0"/>
            <a:ext cx="1719072" cy="1711166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5" name="Espaço Reservado para Imagem 54">
            <a:extLst>
              <a:ext uri="{FF2B5EF4-FFF2-40B4-BE49-F238E27FC236}">
                <a16:creationId xmlns:a16="http://schemas.microsoft.com/office/drawing/2014/main" id="{683976C8-BDBA-48C4-AC83-73D1D8F0F1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472928" y="5138928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Espaço Reservado para Imagem 53">
            <a:extLst>
              <a:ext uri="{FF2B5EF4-FFF2-40B4-BE49-F238E27FC236}">
                <a16:creationId xmlns:a16="http://schemas.microsoft.com/office/drawing/2014/main" id="{71082593-1DC5-43B5-947C-7963DD90EB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44535" y="1713063"/>
            <a:ext cx="1711372" cy="1711984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Data 3">
            <a:extLst>
              <a:ext uri="{FF2B5EF4-FFF2-40B4-BE49-F238E27FC236}">
                <a16:creationId xmlns:a16="http://schemas.microsoft.com/office/drawing/2014/main" id="{B5DBA416-A900-41C7-B41E-F9D99DE451D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4" name="Espaço Reservado para Rodapé 4">
            <a:extLst>
              <a:ext uri="{FF2B5EF4-FFF2-40B4-BE49-F238E27FC236}">
                <a16:creationId xmlns:a16="http://schemas.microsoft.com/office/drawing/2014/main" id="{994B7D60-DBB5-47AC-87E6-7194D4E37C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71957" y="6356350"/>
            <a:ext cx="3660014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5" name="Espaço Reservado para o Número do Slide 5">
            <a:extLst>
              <a:ext uri="{FF2B5EF4-FFF2-40B4-BE49-F238E27FC236}">
                <a16:creationId xmlns:a16="http://schemas.microsoft.com/office/drawing/2014/main" id="{B1B87CF0-D8F7-4D29-BF5C-58C43C97C9B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548268" y="6356350"/>
            <a:ext cx="809507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597D0707-6223-4E41-9E36-C3BF6C78CA4D}"/>
              </a:ext>
            </a:extLst>
          </p:cNvPr>
          <p:cNvSpPr/>
          <p:nvPr userDrawn="1"/>
        </p:nvSpPr>
        <p:spPr>
          <a:xfrm>
            <a:off x="8755907" y="5138928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2447C29C-1D94-4217-A4D7-E0E0A8CACEBC}"/>
              </a:ext>
            </a:extLst>
          </p:cNvPr>
          <p:cNvSpPr/>
          <p:nvPr userDrawn="1"/>
        </p:nvSpPr>
        <p:spPr>
          <a:xfrm>
            <a:off x="7044535" y="5138928"/>
            <a:ext cx="1719072" cy="1719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07436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2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200" y="1599882"/>
            <a:ext cx="3911600" cy="928688"/>
          </a:xfrm>
        </p:spPr>
        <p:txBody>
          <a:bodyPr lIns="0" rtlCol="0" anchor="t">
            <a:normAutofit/>
          </a:bodyPr>
          <a:lstStyle>
            <a:lvl1pPr>
              <a:defRPr sz="3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42200" y="2667000"/>
            <a:ext cx="3911600" cy="3438144"/>
          </a:xfrm>
        </p:spPr>
        <p:txBody>
          <a:bodyPr lIns="0" numCol="1"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2200" y="6356350"/>
            <a:ext cx="1005116" cy="365125"/>
          </a:xfrm>
        </p:spPr>
        <p:txBody>
          <a:bodyPr lIns="0"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88829" y="6356350"/>
            <a:ext cx="1981200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1542" y="6356350"/>
            <a:ext cx="642257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17ADB92-0B1B-4197-89C6-501F170642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3435096"/>
            <a:ext cx="3438144" cy="34381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A6E6F19-D213-4BFC-8D80-D66C9D2BD837}"/>
              </a:ext>
            </a:extLst>
          </p:cNvPr>
          <p:cNvSpPr>
            <a:spLocks noChangeAspect="1"/>
          </p:cNvSpPr>
          <p:nvPr userDrawn="1"/>
        </p:nvSpPr>
        <p:spPr>
          <a:xfrm>
            <a:off x="3429000" y="0"/>
            <a:ext cx="3438144" cy="345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2B2F89B6-A8D2-4031-8B1F-E4A466C202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572" y="0"/>
            <a:ext cx="3438144" cy="3438144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73B27F20-1796-4DA8-9840-EFA1E9ABA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33572" y="3443974"/>
            <a:ext cx="3429000" cy="3422904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52BCC36-E2CF-410A-AD2C-722D76849BDC}"/>
              </a:ext>
            </a:extLst>
          </p:cNvPr>
          <p:cNvSpPr/>
          <p:nvPr userDrawn="1"/>
        </p:nvSpPr>
        <p:spPr>
          <a:xfrm>
            <a:off x="7442200" y="1134423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52801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Imagem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C4E9CD21-8789-4906-BCC9-B0591D8285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2900" y="0"/>
            <a:ext cx="11849100" cy="68580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299" y="1619250"/>
            <a:ext cx="4813301" cy="1325563"/>
          </a:xfrm>
        </p:spPr>
        <p:txBody>
          <a:bodyPr lIns="0" rtlCol="0"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0299" y="3233057"/>
            <a:ext cx="4203701" cy="296454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9801717-EC04-4D9F-BE50-E726ECAC1136}"/>
              </a:ext>
            </a:extLst>
          </p:cNvPr>
          <p:cNvSpPr/>
          <p:nvPr userDrawn="1"/>
        </p:nvSpPr>
        <p:spPr>
          <a:xfrm>
            <a:off x="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F1841E8-8EE7-488E-B7DD-D1F23F79128D}"/>
              </a:ext>
            </a:extLst>
          </p:cNvPr>
          <p:cNvSpPr/>
          <p:nvPr userDrawn="1"/>
        </p:nvSpPr>
        <p:spPr>
          <a:xfrm>
            <a:off x="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4AEF00F-18B6-43AC-BF54-3B4939890FE1}"/>
              </a:ext>
            </a:extLst>
          </p:cNvPr>
          <p:cNvSpPr/>
          <p:nvPr userDrawn="1"/>
        </p:nvSpPr>
        <p:spPr>
          <a:xfrm>
            <a:off x="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BC54B6B-8A0E-422F-B2FF-A68441C16904}"/>
              </a:ext>
            </a:extLst>
          </p:cNvPr>
          <p:cNvSpPr/>
          <p:nvPr userDrawn="1"/>
        </p:nvSpPr>
        <p:spPr>
          <a:xfrm>
            <a:off x="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602B99D-D623-4FE2-BDFD-A23B43BEBBDD}"/>
              </a:ext>
            </a:extLst>
          </p:cNvPr>
          <p:cNvSpPr/>
          <p:nvPr userDrawn="1"/>
        </p:nvSpPr>
        <p:spPr>
          <a:xfrm>
            <a:off x="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4892CE3-43B8-4AF7-8E2E-1E5C2045F89A}"/>
              </a:ext>
            </a:extLst>
          </p:cNvPr>
          <p:cNvSpPr/>
          <p:nvPr userDrawn="1"/>
        </p:nvSpPr>
        <p:spPr>
          <a:xfrm>
            <a:off x="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3C5002F-39B4-49E5-B179-A5F9A322772D}"/>
              </a:ext>
            </a:extLst>
          </p:cNvPr>
          <p:cNvSpPr/>
          <p:nvPr userDrawn="1"/>
        </p:nvSpPr>
        <p:spPr>
          <a:xfrm>
            <a:off x="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847AC63-E8C8-47EF-BDEA-DF587155527B}"/>
              </a:ext>
            </a:extLst>
          </p:cNvPr>
          <p:cNvSpPr/>
          <p:nvPr userDrawn="1"/>
        </p:nvSpPr>
        <p:spPr>
          <a:xfrm>
            <a:off x="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EAD15DF-3882-4D15-8A5D-B08B7A32A9B0}"/>
              </a:ext>
            </a:extLst>
          </p:cNvPr>
          <p:cNvSpPr/>
          <p:nvPr userDrawn="1"/>
        </p:nvSpPr>
        <p:spPr>
          <a:xfrm>
            <a:off x="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3A3B466-F022-4299-8575-4347D62E5ADB}"/>
              </a:ext>
            </a:extLst>
          </p:cNvPr>
          <p:cNvSpPr/>
          <p:nvPr userDrawn="1"/>
        </p:nvSpPr>
        <p:spPr>
          <a:xfrm>
            <a:off x="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103BE58-6B70-49F5-8283-BF3B0B35E1D7}"/>
              </a:ext>
            </a:extLst>
          </p:cNvPr>
          <p:cNvSpPr/>
          <p:nvPr userDrawn="1"/>
        </p:nvSpPr>
        <p:spPr>
          <a:xfrm>
            <a:off x="0" y="65151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65F4154-50AA-4593-A86B-2A7A582D30AA}"/>
              </a:ext>
            </a:extLst>
          </p:cNvPr>
          <p:cNvSpPr/>
          <p:nvPr userDrawn="1"/>
        </p:nvSpPr>
        <p:spPr>
          <a:xfrm>
            <a:off x="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F635667C-FE54-4C6C-81D2-C117F6848A7C}"/>
              </a:ext>
            </a:extLst>
          </p:cNvPr>
          <p:cNvSpPr/>
          <p:nvPr userDrawn="1"/>
        </p:nvSpPr>
        <p:spPr>
          <a:xfrm>
            <a:off x="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B327EE7-DDE6-4725-9791-0909802594D4}"/>
              </a:ext>
            </a:extLst>
          </p:cNvPr>
          <p:cNvSpPr/>
          <p:nvPr userDrawn="1"/>
        </p:nvSpPr>
        <p:spPr>
          <a:xfrm>
            <a:off x="0" y="54864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880683C-A1F9-41B4-92B6-6690A542A9CA}"/>
              </a:ext>
            </a:extLst>
          </p:cNvPr>
          <p:cNvSpPr/>
          <p:nvPr userDrawn="1"/>
        </p:nvSpPr>
        <p:spPr>
          <a:xfrm>
            <a:off x="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0BF012F1-D588-4F57-88B5-6F5532BADA92}"/>
              </a:ext>
            </a:extLst>
          </p:cNvPr>
          <p:cNvSpPr/>
          <p:nvPr userDrawn="1"/>
        </p:nvSpPr>
        <p:spPr>
          <a:xfrm>
            <a:off x="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F8FFED0C-C9D9-439B-8A01-3C4181694F90}"/>
              </a:ext>
            </a:extLst>
          </p:cNvPr>
          <p:cNvSpPr/>
          <p:nvPr userDrawn="1"/>
        </p:nvSpPr>
        <p:spPr>
          <a:xfrm>
            <a:off x="0" y="6858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503FFB96-6B81-475C-995F-610FEC231FEE}"/>
              </a:ext>
            </a:extLst>
          </p:cNvPr>
          <p:cNvSpPr/>
          <p:nvPr userDrawn="1"/>
        </p:nvSpPr>
        <p:spPr>
          <a:xfrm>
            <a:off x="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E12DC0D-3BAD-4A09-83DE-A880AF5D71CB}"/>
              </a:ext>
            </a:extLst>
          </p:cNvPr>
          <p:cNvSpPr/>
          <p:nvPr userDrawn="1"/>
        </p:nvSpPr>
        <p:spPr>
          <a:xfrm>
            <a:off x="0" y="17145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069B2B0-3E3B-4E71-8023-5CEF05BF4DF3}"/>
              </a:ext>
            </a:extLst>
          </p:cNvPr>
          <p:cNvSpPr/>
          <p:nvPr userDrawn="1"/>
        </p:nvSpPr>
        <p:spPr>
          <a:xfrm>
            <a:off x="0" y="20574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8AB15B89-DA8C-4D7D-B70F-286B95F8C931}"/>
              </a:ext>
            </a:extLst>
          </p:cNvPr>
          <p:cNvSpPr/>
          <p:nvPr userDrawn="1"/>
        </p:nvSpPr>
        <p:spPr>
          <a:xfrm>
            <a:off x="1130300" y="1066800"/>
            <a:ext cx="628650" cy="1822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4"/>
              </a:solidFill>
            </a:endParaRPr>
          </a:p>
        </p:txBody>
      </p:sp>
      <p:sp>
        <p:nvSpPr>
          <p:cNvPr id="26" name="Espaço Reservado para Data 3">
            <a:extLst>
              <a:ext uri="{FF2B5EF4-FFF2-40B4-BE49-F238E27FC236}">
                <a16:creationId xmlns:a16="http://schemas.microsoft.com/office/drawing/2014/main" id="{88E0B9BB-DE60-45D5-BB83-F9309D54A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8" name="Espaço Reservado para Rodapé 4">
            <a:extLst>
              <a:ext uri="{FF2B5EF4-FFF2-40B4-BE49-F238E27FC236}">
                <a16:creationId xmlns:a16="http://schemas.microsoft.com/office/drawing/2014/main" id="{C1814D13-F502-4AE1-80E4-7479F5797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30" name="Espaço Reservado para o Número do Slide 5">
            <a:extLst>
              <a:ext uri="{FF2B5EF4-FFF2-40B4-BE49-F238E27FC236}">
                <a16:creationId xmlns:a16="http://schemas.microsoft.com/office/drawing/2014/main" id="{D4AA35C5-6F41-4930-94A5-EE0C65115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6169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Imagem com mold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Espaço Reservado para Imagem 106">
            <a:extLst>
              <a:ext uri="{FF2B5EF4-FFF2-40B4-BE49-F238E27FC236}">
                <a16:creationId xmlns:a16="http://schemas.microsoft.com/office/drawing/2014/main" id="{C1039393-3B8E-4456-97AA-ADBC180100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944" y="553068"/>
            <a:ext cx="4608576" cy="5748673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3700" y="3219450"/>
            <a:ext cx="4603750" cy="1343025"/>
          </a:xfrm>
        </p:spPr>
        <p:txBody>
          <a:bodyPr lIns="0" rtlCol="0" anchor="t">
            <a:normAutofit/>
          </a:bodyPr>
          <a:lstStyle>
            <a:lvl1pPr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743700" y="4589463"/>
            <a:ext cx="4603750" cy="1500187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BB87F0D-3BAB-446D-B8D9-08B2C2BB3BD7}"/>
              </a:ext>
            </a:extLst>
          </p:cNvPr>
          <p:cNvSpPr/>
          <p:nvPr userDrawn="1"/>
        </p:nvSpPr>
        <p:spPr>
          <a:xfrm>
            <a:off x="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F04AEEB-DA23-4423-A0A2-D2E04125C4A7}"/>
              </a:ext>
            </a:extLst>
          </p:cNvPr>
          <p:cNvSpPr/>
          <p:nvPr userDrawn="1"/>
        </p:nvSpPr>
        <p:spPr>
          <a:xfrm>
            <a:off x="0" y="572886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2058B74-EF5C-4574-9B30-072FA59B9B21}"/>
              </a:ext>
            </a:extLst>
          </p:cNvPr>
          <p:cNvSpPr/>
          <p:nvPr userDrawn="1"/>
        </p:nvSpPr>
        <p:spPr>
          <a:xfrm>
            <a:off x="0" y="1145772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8AE24787-0FCF-4199-AB93-6593FE032C55}"/>
              </a:ext>
            </a:extLst>
          </p:cNvPr>
          <p:cNvSpPr/>
          <p:nvPr userDrawn="1"/>
        </p:nvSpPr>
        <p:spPr>
          <a:xfrm>
            <a:off x="0" y="1718658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F44E538-795F-4C68-9305-B6955DBC7F5D}"/>
              </a:ext>
            </a:extLst>
          </p:cNvPr>
          <p:cNvSpPr/>
          <p:nvPr userDrawn="1"/>
        </p:nvSpPr>
        <p:spPr>
          <a:xfrm>
            <a:off x="0" y="2291544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1A0463E-1142-44E9-8CB3-9F22F5DF78A8}"/>
              </a:ext>
            </a:extLst>
          </p:cNvPr>
          <p:cNvSpPr/>
          <p:nvPr userDrawn="1"/>
        </p:nvSpPr>
        <p:spPr>
          <a:xfrm>
            <a:off x="0" y="286443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17898DBE-884D-4A00-AF2F-4295EAF41E13}"/>
              </a:ext>
            </a:extLst>
          </p:cNvPr>
          <p:cNvSpPr/>
          <p:nvPr userDrawn="1"/>
        </p:nvSpPr>
        <p:spPr>
          <a:xfrm>
            <a:off x="0" y="3437316"/>
            <a:ext cx="576072" cy="576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A3AB5AC4-C502-4D78-A602-3027D20AB33A}"/>
              </a:ext>
            </a:extLst>
          </p:cNvPr>
          <p:cNvSpPr/>
          <p:nvPr userDrawn="1"/>
        </p:nvSpPr>
        <p:spPr>
          <a:xfrm>
            <a:off x="0" y="4010202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5DF81845-E621-4070-9AD6-1F40FFDD82E2}"/>
              </a:ext>
            </a:extLst>
          </p:cNvPr>
          <p:cNvSpPr/>
          <p:nvPr userDrawn="1"/>
        </p:nvSpPr>
        <p:spPr>
          <a:xfrm>
            <a:off x="0" y="458308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A9190B9C-4A97-4EDC-9CBD-A68122AE2419}"/>
              </a:ext>
            </a:extLst>
          </p:cNvPr>
          <p:cNvSpPr/>
          <p:nvPr userDrawn="1"/>
        </p:nvSpPr>
        <p:spPr>
          <a:xfrm>
            <a:off x="0" y="5155974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790346E6-78BF-48E9-8EF6-B77BAA49AADA}"/>
              </a:ext>
            </a:extLst>
          </p:cNvPr>
          <p:cNvSpPr/>
          <p:nvPr userDrawn="1"/>
        </p:nvSpPr>
        <p:spPr>
          <a:xfrm>
            <a:off x="0" y="572886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A3902D-54BA-48ED-8547-8856B4F50D2D}"/>
              </a:ext>
            </a:extLst>
          </p:cNvPr>
          <p:cNvSpPr/>
          <p:nvPr userDrawn="1"/>
        </p:nvSpPr>
        <p:spPr>
          <a:xfrm>
            <a:off x="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985555D5-968D-4715-BA22-C95642914BC2}"/>
              </a:ext>
            </a:extLst>
          </p:cNvPr>
          <p:cNvSpPr/>
          <p:nvPr userDrawn="1"/>
        </p:nvSpPr>
        <p:spPr>
          <a:xfrm>
            <a:off x="571944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F24F0F4-135E-4625-9A8E-38755078B5E7}"/>
              </a:ext>
            </a:extLst>
          </p:cNvPr>
          <p:cNvSpPr/>
          <p:nvPr userDrawn="1"/>
        </p:nvSpPr>
        <p:spPr>
          <a:xfrm>
            <a:off x="1148016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F1969E72-FA7B-4358-8C46-7F15CF01A747}"/>
              </a:ext>
            </a:extLst>
          </p:cNvPr>
          <p:cNvSpPr/>
          <p:nvPr userDrawn="1"/>
        </p:nvSpPr>
        <p:spPr>
          <a:xfrm>
            <a:off x="1724088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12F9FDD1-1288-44CD-9C55-6CE3B2FB39F9}"/>
              </a:ext>
            </a:extLst>
          </p:cNvPr>
          <p:cNvSpPr/>
          <p:nvPr userDrawn="1"/>
        </p:nvSpPr>
        <p:spPr>
          <a:xfrm>
            <a:off x="2300160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330AC56B-D539-45B3-AD66-457D7D874CD8}"/>
              </a:ext>
            </a:extLst>
          </p:cNvPr>
          <p:cNvSpPr/>
          <p:nvPr userDrawn="1"/>
        </p:nvSpPr>
        <p:spPr>
          <a:xfrm>
            <a:off x="2876232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26434293-E220-465A-9EF3-FF90D0E0F19B}"/>
              </a:ext>
            </a:extLst>
          </p:cNvPr>
          <p:cNvSpPr/>
          <p:nvPr userDrawn="1"/>
        </p:nvSpPr>
        <p:spPr>
          <a:xfrm>
            <a:off x="3452304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6751B4BA-EAD6-4F27-B051-F799EBBAAE12}"/>
              </a:ext>
            </a:extLst>
          </p:cNvPr>
          <p:cNvSpPr/>
          <p:nvPr userDrawn="1"/>
        </p:nvSpPr>
        <p:spPr>
          <a:xfrm>
            <a:off x="4028376" y="0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EF6A1809-5EEE-4801-A2B0-7350405CDEB5}"/>
              </a:ext>
            </a:extLst>
          </p:cNvPr>
          <p:cNvSpPr/>
          <p:nvPr userDrawn="1"/>
        </p:nvSpPr>
        <p:spPr>
          <a:xfrm>
            <a:off x="4604448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E3B41004-5241-4ED8-8DBD-6D7345DFC934}"/>
              </a:ext>
            </a:extLst>
          </p:cNvPr>
          <p:cNvSpPr/>
          <p:nvPr userDrawn="1"/>
        </p:nvSpPr>
        <p:spPr>
          <a:xfrm>
            <a:off x="518052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72EC9AD5-87ED-4FC3-A142-A87EB8359263}"/>
              </a:ext>
            </a:extLst>
          </p:cNvPr>
          <p:cNvSpPr/>
          <p:nvPr userDrawn="1"/>
        </p:nvSpPr>
        <p:spPr>
          <a:xfrm>
            <a:off x="5180520" y="563966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6BFD4027-F2BA-4F92-8229-FC2C25423B98}"/>
              </a:ext>
            </a:extLst>
          </p:cNvPr>
          <p:cNvSpPr/>
          <p:nvPr userDrawn="1"/>
        </p:nvSpPr>
        <p:spPr>
          <a:xfrm>
            <a:off x="5180520" y="1136852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D5A0F8C7-1908-4500-B7D3-5BEDCCC233D8}"/>
              </a:ext>
            </a:extLst>
          </p:cNvPr>
          <p:cNvSpPr/>
          <p:nvPr userDrawn="1"/>
        </p:nvSpPr>
        <p:spPr>
          <a:xfrm>
            <a:off x="5180520" y="170973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34614BC4-1B39-4DE0-ACCE-6DDED4710BEF}"/>
              </a:ext>
            </a:extLst>
          </p:cNvPr>
          <p:cNvSpPr/>
          <p:nvPr userDrawn="1"/>
        </p:nvSpPr>
        <p:spPr>
          <a:xfrm>
            <a:off x="5180520" y="2282624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CF20A7E0-34F3-480A-9BE6-79B88802E55B}"/>
              </a:ext>
            </a:extLst>
          </p:cNvPr>
          <p:cNvSpPr/>
          <p:nvPr userDrawn="1"/>
        </p:nvSpPr>
        <p:spPr>
          <a:xfrm>
            <a:off x="5180520" y="285551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C6A8074E-3117-4E9F-A0E2-53086DF7453D}"/>
              </a:ext>
            </a:extLst>
          </p:cNvPr>
          <p:cNvSpPr/>
          <p:nvPr userDrawn="1"/>
        </p:nvSpPr>
        <p:spPr>
          <a:xfrm>
            <a:off x="5180520" y="3428396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67D0C6A1-221D-421D-9992-0F6CB576A685}"/>
              </a:ext>
            </a:extLst>
          </p:cNvPr>
          <p:cNvSpPr/>
          <p:nvPr userDrawn="1"/>
        </p:nvSpPr>
        <p:spPr>
          <a:xfrm>
            <a:off x="5180520" y="4001282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F39E7BB0-5CBA-4258-A058-DD0BD25C2F8E}"/>
              </a:ext>
            </a:extLst>
          </p:cNvPr>
          <p:cNvSpPr/>
          <p:nvPr userDrawn="1"/>
        </p:nvSpPr>
        <p:spPr>
          <a:xfrm>
            <a:off x="5180520" y="457416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53B2A275-45FA-4398-8B2D-80B189135727}"/>
              </a:ext>
            </a:extLst>
          </p:cNvPr>
          <p:cNvSpPr/>
          <p:nvPr userDrawn="1"/>
        </p:nvSpPr>
        <p:spPr>
          <a:xfrm>
            <a:off x="5180520" y="5147054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2D63E382-D846-4749-9843-91E603EB5230}"/>
              </a:ext>
            </a:extLst>
          </p:cNvPr>
          <p:cNvSpPr/>
          <p:nvPr userDrawn="1"/>
        </p:nvSpPr>
        <p:spPr>
          <a:xfrm>
            <a:off x="5180520" y="571994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D530F3E2-4C57-4A9F-BD15-4E34F155226A}"/>
              </a:ext>
            </a:extLst>
          </p:cNvPr>
          <p:cNvSpPr/>
          <p:nvPr userDrawn="1"/>
        </p:nvSpPr>
        <p:spPr>
          <a:xfrm>
            <a:off x="5180520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4DD1FBBA-C4C1-423C-8D85-CC2FA3147C8D}"/>
              </a:ext>
            </a:extLst>
          </p:cNvPr>
          <p:cNvSpPr/>
          <p:nvPr userDrawn="1"/>
        </p:nvSpPr>
        <p:spPr>
          <a:xfrm>
            <a:off x="571944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2348BA8A-9E10-4BDA-92EB-6C1021EBD8BB}"/>
              </a:ext>
            </a:extLst>
          </p:cNvPr>
          <p:cNvSpPr/>
          <p:nvPr userDrawn="1"/>
        </p:nvSpPr>
        <p:spPr>
          <a:xfrm>
            <a:off x="1148016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0CF99AB6-B5E9-4BF1-A002-3ED17781E3B2}"/>
              </a:ext>
            </a:extLst>
          </p:cNvPr>
          <p:cNvSpPr/>
          <p:nvPr userDrawn="1"/>
        </p:nvSpPr>
        <p:spPr>
          <a:xfrm>
            <a:off x="1724088" y="6281928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FD504C16-D7B1-4B1A-BD29-5F63709EFBC0}"/>
              </a:ext>
            </a:extLst>
          </p:cNvPr>
          <p:cNvSpPr/>
          <p:nvPr userDrawn="1"/>
        </p:nvSpPr>
        <p:spPr>
          <a:xfrm>
            <a:off x="230016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97BFC63B-0BE4-439A-A676-C1171E900B0F}"/>
              </a:ext>
            </a:extLst>
          </p:cNvPr>
          <p:cNvSpPr/>
          <p:nvPr userDrawn="1"/>
        </p:nvSpPr>
        <p:spPr>
          <a:xfrm>
            <a:off x="2876232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EBAB1FD7-5A5C-40DF-9C8E-6FCB53B52D50}"/>
              </a:ext>
            </a:extLst>
          </p:cNvPr>
          <p:cNvSpPr/>
          <p:nvPr userDrawn="1"/>
        </p:nvSpPr>
        <p:spPr>
          <a:xfrm>
            <a:off x="3452304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9E54DCBE-7693-49E1-A5FF-9553046ADC6C}"/>
              </a:ext>
            </a:extLst>
          </p:cNvPr>
          <p:cNvSpPr/>
          <p:nvPr userDrawn="1"/>
        </p:nvSpPr>
        <p:spPr>
          <a:xfrm>
            <a:off x="4028376" y="6281928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3CBA41F1-ED75-4F55-BA4B-F88B6BBAD51B}"/>
              </a:ext>
            </a:extLst>
          </p:cNvPr>
          <p:cNvSpPr/>
          <p:nvPr userDrawn="1"/>
        </p:nvSpPr>
        <p:spPr>
          <a:xfrm>
            <a:off x="4604448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4292027F-AAE9-4110-9FB9-9485D82493DC}"/>
              </a:ext>
            </a:extLst>
          </p:cNvPr>
          <p:cNvSpPr/>
          <p:nvPr userDrawn="1"/>
        </p:nvSpPr>
        <p:spPr>
          <a:xfrm>
            <a:off x="6743700" y="2837549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4"/>
              </a:solidFill>
            </a:endParaRPr>
          </a:p>
        </p:txBody>
      </p:sp>
      <p:sp>
        <p:nvSpPr>
          <p:cNvPr id="112" name="Espaço Reservado para Data 3">
            <a:extLst>
              <a:ext uri="{FF2B5EF4-FFF2-40B4-BE49-F238E27FC236}">
                <a16:creationId xmlns:a16="http://schemas.microsoft.com/office/drawing/2014/main" id="{2D66ED17-6A8B-4750-B089-A49B6B7F23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743700" y="6356350"/>
            <a:ext cx="1005116" cy="365125"/>
          </a:xfrm>
        </p:spPr>
        <p:txBody>
          <a:bodyPr lIns="0"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13" name="Espaço Reservado para Rodapé 4">
            <a:extLst>
              <a:ext uri="{FF2B5EF4-FFF2-40B4-BE49-F238E27FC236}">
                <a16:creationId xmlns:a16="http://schemas.microsoft.com/office/drawing/2014/main" id="{E0A74137-35DA-43A9-A740-435B3099BE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03029" y="6356350"/>
            <a:ext cx="2667000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14" name="Espaço Reservado para o Número do Slide 5">
            <a:extLst>
              <a:ext uri="{FF2B5EF4-FFF2-40B4-BE49-F238E27FC236}">
                <a16:creationId xmlns:a16="http://schemas.microsoft.com/office/drawing/2014/main" id="{B68A6459-3B6F-442B-914B-5A5522D327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1542" y="6356350"/>
            <a:ext cx="642257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2912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98340" y="1870710"/>
            <a:ext cx="5664200" cy="67437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1"/>
            <a:ext cx="6858002" cy="1325563"/>
          </a:xfrm>
        </p:spPr>
        <p:txBody>
          <a:bodyPr rtlCol="0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49" name="Espaço Reservado para Texto 48">
            <a:extLst>
              <a:ext uri="{FF2B5EF4-FFF2-40B4-BE49-F238E27FC236}">
                <a16:creationId xmlns:a16="http://schemas.microsoft.com/office/drawing/2014/main" id="{A36FAFC0-63E1-4A5C-8C07-50890392F1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8940" y="1178560"/>
            <a:ext cx="1143000" cy="674370"/>
          </a:xfrm>
        </p:spPr>
        <p:txBody>
          <a:bodyPr rtlCol="0"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50" name="Espaço Reservado para Conteúdo 2">
            <a:extLst>
              <a:ext uri="{FF2B5EF4-FFF2-40B4-BE49-F238E27FC236}">
                <a16:creationId xmlns:a16="http://schemas.microsoft.com/office/drawing/2014/main" id="{3D1D7F95-338B-478D-B221-D4C9EC5472B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498340" y="3506470"/>
            <a:ext cx="5664200" cy="67437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1" name="Espaço Reservado para Texto 48">
            <a:extLst>
              <a:ext uri="{FF2B5EF4-FFF2-40B4-BE49-F238E27FC236}">
                <a16:creationId xmlns:a16="http://schemas.microsoft.com/office/drawing/2014/main" id="{D5AAA54C-0885-4221-AAAF-831C36B8C0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8940" y="2816860"/>
            <a:ext cx="1143000" cy="674370"/>
          </a:xfrm>
        </p:spPr>
        <p:txBody>
          <a:bodyPr rtlCol="0"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52" name="Espaço Reservado para Conteúdo 2">
            <a:extLst>
              <a:ext uri="{FF2B5EF4-FFF2-40B4-BE49-F238E27FC236}">
                <a16:creationId xmlns:a16="http://schemas.microsoft.com/office/drawing/2014/main" id="{07D1309E-F6F7-4FFB-BFBE-F2B34D49D2B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98340" y="5157470"/>
            <a:ext cx="5664200" cy="67437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3" name="Espaço Reservado para Texto 48">
            <a:extLst>
              <a:ext uri="{FF2B5EF4-FFF2-40B4-BE49-F238E27FC236}">
                <a16:creationId xmlns:a16="http://schemas.microsoft.com/office/drawing/2014/main" id="{020F4427-24B5-439F-BAD8-849395F5BD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8940" y="4467860"/>
            <a:ext cx="1143000" cy="674370"/>
          </a:xfrm>
        </p:spPr>
        <p:txBody>
          <a:bodyPr rtlCol="0"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57" name="Espaço Reservado para Data 3">
            <a:extLst>
              <a:ext uri="{FF2B5EF4-FFF2-40B4-BE49-F238E27FC236}">
                <a16:creationId xmlns:a16="http://schemas.microsoft.com/office/drawing/2014/main" id="{4B58E98B-B927-46C1-8ED3-11D1917EF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58" name="Espaço Reservado para Rodapé 4">
            <a:extLst>
              <a:ext uri="{FF2B5EF4-FFF2-40B4-BE49-F238E27FC236}">
                <a16:creationId xmlns:a16="http://schemas.microsoft.com/office/drawing/2014/main" id="{6CCE00AF-3769-40CD-9667-5C865AF00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59" name="Espaço Reservado para o Número do Slide 5">
            <a:extLst>
              <a:ext uri="{FF2B5EF4-FFF2-40B4-BE49-F238E27FC236}">
                <a16:creationId xmlns:a16="http://schemas.microsoft.com/office/drawing/2014/main" id="{D8C19DE6-07C2-43A2-A5EE-D0967E1F9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1"/>
            <a:ext cx="6858002" cy="1325563"/>
          </a:xfrm>
        </p:spPr>
        <p:txBody>
          <a:bodyPr rtlCol="0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57" name="Espaço Reservado para Data 3">
            <a:extLst>
              <a:ext uri="{FF2B5EF4-FFF2-40B4-BE49-F238E27FC236}">
                <a16:creationId xmlns:a16="http://schemas.microsoft.com/office/drawing/2014/main" id="{4B58E98B-B927-46C1-8ED3-11D1917EF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58" name="Espaço Reservado para Rodapé 4">
            <a:extLst>
              <a:ext uri="{FF2B5EF4-FFF2-40B4-BE49-F238E27FC236}">
                <a16:creationId xmlns:a16="http://schemas.microsoft.com/office/drawing/2014/main" id="{6CCE00AF-3769-40CD-9667-5C865AF00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59" name="Espaço Reservado para o Número do Slide 5">
            <a:extLst>
              <a:ext uri="{FF2B5EF4-FFF2-40B4-BE49-F238E27FC236}">
                <a16:creationId xmlns:a16="http://schemas.microsoft.com/office/drawing/2014/main" id="{D8C19DE6-07C2-43A2-A5EE-D0967E1F9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20962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21A29850-9B3D-49F0-9198-80F35FD55140}"/>
              </a:ext>
            </a:extLst>
          </p:cNvPr>
          <p:cNvSpPr/>
          <p:nvPr userDrawn="1"/>
        </p:nvSpPr>
        <p:spPr>
          <a:xfrm>
            <a:off x="5222748" y="0"/>
            <a:ext cx="1746503" cy="17556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0672AB-65F9-4533-9452-7872A8E7C3BC}"/>
              </a:ext>
            </a:extLst>
          </p:cNvPr>
          <p:cNvSpPr/>
          <p:nvPr userDrawn="1"/>
        </p:nvSpPr>
        <p:spPr>
          <a:xfrm>
            <a:off x="1740916" y="0"/>
            <a:ext cx="1746504" cy="1755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A20BF50-7B12-496A-986A-AF0B9880118F}"/>
              </a:ext>
            </a:extLst>
          </p:cNvPr>
          <p:cNvSpPr/>
          <p:nvPr userDrawn="1"/>
        </p:nvSpPr>
        <p:spPr>
          <a:xfrm>
            <a:off x="0" y="0"/>
            <a:ext cx="1746504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E556028-47A8-47AD-A7ED-1CB2252FBE3D}"/>
              </a:ext>
            </a:extLst>
          </p:cNvPr>
          <p:cNvSpPr/>
          <p:nvPr userDrawn="1"/>
        </p:nvSpPr>
        <p:spPr>
          <a:xfrm>
            <a:off x="10445496" y="0"/>
            <a:ext cx="1746504" cy="1755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47570CE-A79F-452C-A098-5DE30EBBC6FB}"/>
              </a:ext>
            </a:extLst>
          </p:cNvPr>
          <p:cNvSpPr/>
          <p:nvPr userDrawn="1"/>
        </p:nvSpPr>
        <p:spPr>
          <a:xfrm>
            <a:off x="1740916" y="1733044"/>
            <a:ext cx="1746504" cy="1755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D3866FD-426E-414F-B17B-F648AF71EA9B}"/>
              </a:ext>
            </a:extLst>
          </p:cNvPr>
          <p:cNvSpPr/>
          <p:nvPr userDrawn="1"/>
        </p:nvSpPr>
        <p:spPr>
          <a:xfrm>
            <a:off x="0" y="1733044"/>
            <a:ext cx="1746504" cy="17556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4B0C63F-EAB3-44FC-B94D-C69BCBD26EBB}"/>
              </a:ext>
            </a:extLst>
          </p:cNvPr>
          <p:cNvSpPr/>
          <p:nvPr userDrawn="1"/>
        </p:nvSpPr>
        <p:spPr>
          <a:xfrm>
            <a:off x="8704580" y="1733044"/>
            <a:ext cx="1746504" cy="17556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4"/>
              </a:solidFill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679B1BFC-C4E4-428C-A63D-1780C528C70E}"/>
              </a:ext>
            </a:extLst>
          </p:cNvPr>
          <p:cNvSpPr/>
          <p:nvPr userDrawn="1"/>
        </p:nvSpPr>
        <p:spPr>
          <a:xfrm>
            <a:off x="5222748" y="1733044"/>
            <a:ext cx="1746504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6506793-EC4D-4DB9-A0A1-CC46BD8565D8}"/>
              </a:ext>
            </a:extLst>
          </p:cNvPr>
          <p:cNvSpPr/>
          <p:nvPr userDrawn="1"/>
        </p:nvSpPr>
        <p:spPr>
          <a:xfrm>
            <a:off x="10451084" y="1733044"/>
            <a:ext cx="1740916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7BD3197-9B69-4E3D-9A01-662F1F8E514B}"/>
              </a:ext>
            </a:extLst>
          </p:cNvPr>
          <p:cNvSpPr/>
          <p:nvPr userDrawn="1"/>
        </p:nvSpPr>
        <p:spPr>
          <a:xfrm>
            <a:off x="3481832" y="1733044"/>
            <a:ext cx="1746504" cy="17556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9720" y="3870960"/>
            <a:ext cx="9052560" cy="1363663"/>
          </a:xfrm>
        </p:spPr>
        <p:txBody>
          <a:bodyPr rtlCol="0" anchor="b">
            <a:norm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69720" y="5405755"/>
            <a:ext cx="9052560" cy="47688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Espaço Reservado para Imagem 52">
            <a:extLst>
              <a:ext uri="{FF2B5EF4-FFF2-40B4-BE49-F238E27FC236}">
                <a16:creationId xmlns:a16="http://schemas.microsoft.com/office/drawing/2014/main" id="{AEBBD699-238F-487D-A094-5E479CCCCD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1832" y="0"/>
            <a:ext cx="1740916" cy="1733044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7" name="Espaço Reservado para Imagem 52">
            <a:extLst>
              <a:ext uri="{FF2B5EF4-FFF2-40B4-BE49-F238E27FC236}">
                <a16:creationId xmlns:a16="http://schemas.microsoft.com/office/drawing/2014/main" id="{6A29DD5B-55DC-47F4-8032-1E78B3A990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04580" y="0"/>
            <a:ext cx="1746504" cy="1733044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5" name="Espaço Reservado para Imagem 52">
            <a:extLst>
              <a:ext uri="{FF2B5EF4-FFF2-40B4-BE49-F238E27FC236}">
                <a16:creationId xmlns:a16="http://schemas.microsoft.com/office/drawing/2014/main" id="{DF373D3C-15A7-41D7-A80E-63E14EA87B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69252" y="1733044"/>
            <a:ext cx="1735328" cy="1755648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2FEFBC2-5C67-4F2E-8B5F-6AAF8656FBA4}"/>
              </a:ext>
            </a:extLst>
          </p:cNvPr>
          <p:cNvSpPr/>
          <p:nvPr userDrawn="1"/>
        </p:nvSpPr>
        <p:spPr>
          <a:xfrm>
            <a:off x="6969250" y="0"/>
            <a:ext cx="1740917" cy="17330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70591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49138" y="6356350"/>
            <a:ext cx="783776" cy="365125"/>
          </a:xfrm>
        </p:spPr>
        <p:txBody>
          <a:bodyPr lIns="0" rtlCol="0"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0" name="Espaço Reservado para Imagem 28">
            <a:extLst>
              <a:ext uri="{FF2B5EF4-FFF2-40B4-BE49-F238E27FC236}">
                <a16:creationId xmlns:a16="http://schemas.microsoft.com/office/drawing/2014/main" id="{F5B0F680-047E-4915-A8F5-EFB05A62D5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175" y="607060"/>
            <a:ext cx="6082549" cy="6254745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3C3D54C-F4F9-4FBF-80F6-F45EFD6A2CFF}"/>
              </a:ext>
            </a:extLst>
          </p:cNvPr>
          <p:cNvSpPr/>
          <p:nvPr userDrawn="1"/>
        </p:nvSpPr>
        <p:spPr>
          <a:xfrm>
            <a:off x="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A70E28C-9E20-435C-99D0-48CF2909019B}"/>
              </a:ext>
            </a:extLst>
          </p:cNvPr>
          <p:cNvSpPr/>
          <p:nvPr userDrawn="1"/>
        </p:nvSpPr>
        <p:spPr>
          <a:xfrm>
            <a:off x="1213390" y="0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706EA5A-9289-4E46-9AB8-457FE7AD1491}"/>
              </a:ext>
            </a:extLst>
          </p:cNvPr>
          <p:cNvSpPr/>
          <p:nvPr userDrawn="1"/>
        </p:nvSpPr>
        <p:spPr>
          <a:xfrm>
            <a:off x="1820085" y="0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2425AF3-AF4E-4334-8EF6-9C9C36BFF6E9}"/>
              </a:ext>
            </a:extLst>
          </p:cNvPr>
          <p:cNvSpPr/>
          <p:nvPr userDrawn="1"/>
        </p:nvSpPr>
        <p:spPr>
          <a:xfrm>
            <a:off x="242678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844959B-5FB7-4710-8EB4-C6F2E27C47D4}"/>
              </a:ext>
            </a:extLst>
          </p:cNvPr>
          <p:cNvSpPr/>
          <p:nvPr userDrawn="1"/>
        </p:nvSpPr>
        <p:spPr>
          <a:xfrm>
            <a:off x="3033475" y="0"/>
            <a:ext cx="607060" cy="607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E72CBB0-055F-4C86-A198-4CCA83E0D07C}"/>
              </a:ext>
            </a:extLst>
          </p:cNvPr>
          <p:cNvSpPr/>
          <p:nvPr userDrawn="1"/>
        </p:nvSpPr>
        <p:spPr>
          <a:xfrm>
            <a:off x="3640170" y="0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1507067-9434-4548-88C1-96187DB5A02A}"/>
              </a:ext>
            </a:extLst>
          </p:cNvPr>
          <p:cNvSpPr/>
          <p:nvPr userDrawn="1"/>
        </p:nvSpPr>
        <p:spPr>
          <a:xfrm>
            <a:off x="4246865" y="0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4ACD849-640F-48CE-8342-1AE774134F52}"/>
              </a:ext>
            </a:extLst>
          </p:cNvPr>
          <p:cNvSpPr/>
          <p:nvPr userDrawn="1"/>
        </p:nvSpPr>
        <p:spPr>
          <a:xfrm>
            <a:off x="485356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D195952-CF8E-4D15-9CC8-CA4743A73453}"/>
              </a:ext>
            </a:extLst>
          </p:cNvPr>
          <p:cNvSpPr/>
          <p:nvPr userDrawn="1"/>
        </p:nvSpPr>
        <p:spPr>
          <a:xfrm>
            <a:off x="5460256" y="0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A1A4A50-99ED-4ED2-8288-09A681E55857}"/>
              </a:ext>
            </a:extLst>
          </p:cNvPr>
          <p:cNvSpPr/>
          <p:nvPr userDrawn="1"/>
        </p:nvSpPr>
        <p:spPr>
          <a:xfrm>
            <a:off x="606695" y="0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B5E24E4D-15D7-4BF5-9092-BD4E86DB7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3700" y="3219450"/>
            <a:ext cx="4603750" cy="1343025"/>
          </a:xfrm>
        </p:spPr>
        <p:txBody>
          <a:bodyPr lIns="0" rtlCol="0" anchor="t">
            <a:normAutofit/>
          </a:bodyPr>
          <a:lstStyle>
            <a:lvl1pPr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27093093-F077-4A1D-A6ED-946369A581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743700" y="4589463"/>
            <a:ext cx="4603750" cy="1500187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693E355-5671-4FE4-8958-99FC40EF5B1D}"/>
              </a:ext>
            </a:extLst>
          </p:cNvPr>
          <p:cNvSpPr/>
          <p:nvPr userDrawn="1"/>
        </p:nvSpPr>
        <p:spPr>
          <a:xfrm>
            <a:off x="6743700" y="2850249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4"/>
              </a:solidFill>
            </a:endParaRPr>
          </a:p>
        </p:txBody>
      </p:sp>
      <p:sp>
        <p:nvSpPr>
          <p:cNvPr id="26" name="Espaço Reservado para Rodapé 4">
            <a:extLst>
              <a:ext uri="{FF2B5EF4-FFF2-40B4-BE49-F238E27FC236}">
                <a16:creationId xmlns:a16="http://schemas.microsoft.com/office/drawing/2014/main" id="{F3D699E8-339D-4753-8032-13F328CF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47214" y="6356350"/>
            <a:ext cx="2808515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7" name="Espaço Reservado para o Número do Slide 5">
            <a:extLst>
              <a:ext uri="{FF2B5EF4-FFF2-40B4-BE49-F238E27FC236}">
                <a16:creationId xmlns:a16="http://schemas.microsoft.com/office/drawing/2014/main" id="{C24FE381-D866-4C7F-95D5-4CF34B3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0030" y="6356350"/>
            <a:ext cx="78377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7582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iver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C4A94B9-9E00-4DD6-BCD4-604645044CAD}"/>
              </a:ext>
            </a:extLst>
          </p:cNvPr>
          <p:cNvSpPr/>
          <p:nvPr userDrawn="1"/>
        </p:nvSpPr>
        <p:spPr>
          <a:xfrm>
            <a:off x="5017194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839AA0F-90FD-444F-B618-EE6F4C1F122A}"/>
              </a:ext>
            </a:extLst>
          </p:cNvPr>
          <p:cNvSpPr/>
          <p:nvPr userDrawn="1"/>
        </p:nvSpPr>
        <p:spPr>
          <a:xfrm>
            <a:off x="430045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F35D740-BF58-4DAE-A85B-5EF9B6EE3615}"/>
              </a:ext>
            </a:extLst>
          </p:cNvPr>
          <p:cNvSpPr/>
          <p:nvPr userDrawn="1"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7B3B2E1-FF09-40A7-993A-BFF59632C25C}"/>
              </a:ext>
            </a:extLst>
          </p:cNvPr>
          <p:cNvSpPr/>
          <p:nvPr userDrawn="1"/>
        </p:nvSpPr>
        <p:spPr>
          <a:xfrm>
            <a:off x="358371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09981C2-BC8B-44CC-9A8B-A5B381264380}"/>
              </a:ext>
            </a:extLst>
          </p:cNvPr>
          <p:cNvSpPr/>
          <p:nvPr userDrawn="1"/>
        </p:nvSpPr>
        <p:spPr>
          <a:xfrm>
            <a:off x="286696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FFAAD0A-E8F9-47F8-874E-433E4C9A92AC}"/>
              </a:ext>
            </a:extLst>
          </p:cNvPr>
          <p:cNvSpPr/>
          <p:nvPr userDrawn="1"/>
        </p:nvSpPr>
        <p:spPr>
          <a:xfrm>
            <a:off x="215022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871ABB2-3607-4850-A2E7-141BF30EA1E4}"/>
              </a:ext>
            </a:extLst>
          </p:cNvPr>
          <p:cNvSpPr/>
          <p:nvPr userDrawn="1"/>
        </p:nvSpPr>
        <p:spPr>
          <a:xfrm>
            <a:off x="3225339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AFBB6AA-DB66-48A4-BBD2-9B36C02E5371}"/>
              </a:ext>
            </a:extLst>
          </p:cNvPr>
          <p:cNvSpPr/>
          <p:nvPr userDrawn="1"/>
        </p:nvSpPr>
        <p:spPr>
          <a:xfrm>
            <a:off x="1791855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09AC868-5C63-419B-8791-593862E707C6}"/>
              </a:ext>
            </a:extLst>
          </p:cNvPr>
          <p:cNvSpPr/>
          <p:nvPr userDrawn="1"/>
        </p:nvSpPr>
        <p:spPr>
          <a:xfrm>
            <a:off x="1433484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C136AF71-D03B-4190-8590-1688288FB9F2}"/>
              </a:ext>
            </a:extLst>
          </p:cNvPr>
          <p:cNvSpPr/>
          <p:nvPr userDrawn="1"/>
        </p:nvSpPr>
        <p:spPr>
          <a:xfrm>
            <a:off x="6092307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2DA6CEDE-A238-4C3A-B315-B3D3081EC7CC}"/>
              </a:ext>
            </a:extLst>
          </p:cNvPr>
          <p:cNvSpPr/>
          <p:nvPr userDrawn="1"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24ACE100-6140-4208-8CE9-DFE45B35007E}"/>
              </a:ext>
            </a:extLst>
          </p:cNvPr>
          <p:cNvSpPr/>
          <p:nvPr userDrawn="1"/>
        </p:nvSpPr>
        <p:spPr>
          <a:xfrm>
            <a:off x="4658823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F675F84B-6DC9-4492-A492-95E4ABEF1B78}"/>
              </a:ext>
            </a:extLst>
          </p:cNvPr>
          <p:cNvSpPr/>
          <p:nvPr userDrawn="1"/>
        </p:nvSpPr>
        <p:spPr>
          <a:xfrm>
            <a:off x="1075113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A788D4C-E960-45E8-ABC4-72FC2128647B}"/>
              </a:ext>
            </a:extLst>
          </p:cNvPr>
          <p:cNvSpPr/>
          <p:nvPr userDrawn="1"/>
        </p:nvSpPr>
        <p:spPr>
          <a:xfrm>
            <a:off x="250859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728D71AB-A26E-43A9-B413-A59CFBCDD9B1}"/>
              </a:ext>
            </a:extLst>
          </p:cNvPr>
          <p:cNvSpPr/>
          <p:nvPr userDrawn="1"/>
        </p:nvSpPr>
        <p:spPr>
          <a:xfrm>
            <a:off x="716742" y="0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171E9C91-A1C1-432A-9523-A511B304162F}"/>
              </a:ext>
            </a:extLst>
          </p:cNvPr>
          <p:cNvSpPr/>
          <p:nvPr userDrawn="1"/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A1D3C8E1-8F58-4916-9097-718454DAC9FC}"/>
              </a:ext>
            </a:extLst>
          </p:cNvPr>
          <p:cNvSpPr/>
          <p:nvPr userDrawn="1"/>
        </p:nvSpPr>
        <p:spPr>
          <a:xfrm>
            <a:off x="5733936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F1465436-7CD8-4713-84B2-BE392283D713}"/>
              </a:ext>
            </a:extLst>
          </p:cNvPr>
          <p:cNvSpPr/>
          <p:nvPr userDrawn="1"/>
        </p:nvSpPr>
        <p:spPr>
          <a:xfrm>
            <a:off x="3942081" y="0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054BFDB3-CC2F-4666-9557-90812A8E5147}"/>
              </a:ext>
            </a:extLst>
          </p:cNvPr>
          <p:cNvSpPr/>
          <p:nvPr userDrawn="1"/>
        </p:nvSpPr>
        <p:spPr>
          <a:xfrm>
            <a:off x="1146787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6DD356C3-53D1-4AF1-B3FD-AEEFF75FDB5C}"/>
              </a:ext>
            </a:extLst>
          </p:cNvPr>
          <p:cNvSpPr/>
          <p:nvPr userDrawn="1"/>
        </p:nvSpPr>
        <p:spPr>
          <a:xfrm>
            <a:off x="1075113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08C89E7C-AF7A-4E82-B01B-1A945C7BBF79}"/>
              </a:ext>
            </a:extLst>
          </p:cNvPr>
          <p:cNvSpPr/>
          <p:nvPr userDrawn="1"/>
        </p:nvSpPr>
        <p:spPr>
          <a:xfrm>
            <a:off x="1182624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4605B19F-DE4A-4705-A964-0579015AED0E}"/>
              </a:ext>
            </a:extLst>
          </p:cNvPr>
          <p:cNvSpPr/>
          <p:nvPr userDrawn="1"/>
        </p:nvSpPr>
        <p:spPr>
          <a:xfrm>
            <a:off x="10034388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4D299157-3482-4535-BECD-566EFFF308AD}"/>
              </a:ext>
            </a:extLst>
          </p:cNvPr>
          <p:cNvSpPr/>
          <p:nvPr userDrawn="1"/>
        </p:nvSpPr>
        <p:spPr>
          <a:xfrm>
            <a:off x="931764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EC8CCBF5-CCDC-43C9-B57D-B9DAE23B58BE}"/>
              </a:ext>
            </a:extLst>
          </p:cNvPr>
          <p:cNvSpPr/>
          <p:nvPr userDrawn="1"/>
        </p:nvSpPr>
        <p:spPr>
          <a:xfrm>
            <a:off x="8600904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F412D896-790A-420A-BBFB-AFDB7BD9B603}"/>
              </a:ext>
            </a:extLst>
          </p:cNvPr>
          <p:cNvSpPr/>
          <p:nvPr userDrawn="1"/>
        </p:nvSpPr>
        <p:spPr>
          <a:xfrm>
            <a:off x="967601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95941E70-EE67-4F80-B753-2F6426D0A9DA}"/>
              </a:ext>
            </a:extLst>
          </p:cNvPr>
          <p:cNvSpPr/>
          <p:nvPr userDrawn="1"/>
        </p:nvSpPr>
        <p:spPr>
          <a:xfrm>
            <a:off x="8242533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6751E552-2222-4200-8E39-4DF2BEB677FD}"/>
              </a:ext>
            </a:extLst>
          </p:cNvPr>
          <p:cNvSpPr/>
          <p:nvPr userDrawn="1"/>
        </p:nvSpPr>
        <p:spPr>
          <a:xfrm>
            <a:off x="7884162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B43002CA-9883-43A9-B000-00F9F7A14D27}"/>
              </a:ext>
            </a:extLst>
          </p:cNvPr>
          <p:cNvSpPr/>
          <p:nvPr userDrawn="1"/>
        </p:nvSpPr>
        <p:spPr>
          <a:xfrm>
            <a:off x="6809049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861A1E0B-5D8C-42BB-8493-4A6E267A7C73}"/>
              </a:ext>
            </a:extLst>
          </p:cNvPr>
          <p:cNvSpPr/>
          <p:nvPr userDrawn="1"/>
        </p:nvSpPr>
        <p:spPr>
          <a:xfrm>
            <a:off x="11109501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51E86EA3-C77E-4F5B-B2D8-06ACD07DECA4}"/>
              </a:ext>
            </a:extLst>
          </p:cNvPr>
          <p:cNvSpPr/>
          <p:nvPr userDrawn="1"/>
        </p:nvSpPr>
        <p:spPr>
          <a:xfrm>
            <a:off x="7525791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5DD0E5EA-DA68-48FA-984B-26F2185EF431}"/>
              </a:ext>
            </a:extLst>
          </p:cNvPr>
          <p:cNvSpPr/>
          <p:nvPr userDrawn="1"/>
        </p:nvSpPr>
        <p:spPr>
          <a:xfrm>
            <a:off x="8959275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B1E5F851-80EC-44A1-B97A-D40F00A63A11}"/>
              </a:ext>
            </a:extLst>
          </p:cNvPr>
          <p:cNvSpPr/>
          <p:nvPr userDrawn="1"/>
        </p:nvSpPr>
        <p:spPr>
          <a:xfrm>
            <a:off x="716742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006D6FCB-D2DE-4100-B034-4F158AA21763}"/>
              </a:ext>
            </a:extLst>
          </p:cNvPr>
          <p:cNvSpPr/>
          <p:nvPr userDrawn="1"/>
        </p:nvSpPr>
        <p:spPr>
          <a:xfrm>
            <a:off x="645067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293C2CDE-BD78-4521-A433-7332BF3D57FA}"/>
              </a:ext>
            </a:extLst>
          </p:cNvPr>
          <p:cNvSpPr/>
          <p:nvPr userDrawn="1"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6" name="Espaço Reservado para Texto 2">
            <a:extLst>
              <a:ext uri="{FF2B5EF4-FFF2-40B4-BE49-F238E27FC236}">
                <a16:creationId xmlns:a16="http://schemas.microsoft.com/office/drawing/2014/main" id="{4BBE4B76-BA2D-4EA4-A178-30F57AC1DF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43984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78" name="Espaço Reservado para Texto 4">
            <a:extLst>
              <a:ext uri="{FF2B5EF4-FFF2-40B4-BE49-F238E27FC236}">
                <a16:creationId xmlns:a16="http://schemas.microsoft.com/office/drawing/2014/main" id="{045FF175-F59F-4A69-B296-E046C778424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43984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80" name="Espaço Reservado para Texto 2">
            <a:extLst>
              <a:ext uri="{FF2B5EF4-FFF2-40B4-BE49-F238E27FC236}">
                <a16:creationId xmlns:a16="http://schemas.microsoft.com/office/drawing/2014/main" id="{FBAA7D2D-B5F0-416A-A89F-1DC3E6A877E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43984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82" name="Espaço Reservado para Texto 2">
            <a:extLst>
              <a:ext uri="{FF2B5EF4-FFF2-40B4-BE49-F238E27FC236}">
                <a16:creationId xmlns:a16="http://schemas.microsoft.com/office/drawing/2014/main" id="{01187116-E25F-47A2-9BC5-532F3F42D31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43980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84" name="Espaço Reservado para Texto 2">
            <a:extLst>
              <a:ext uri="{FF2B5EF4-FFF2-40B4-BE49-F238E27FC236}">
                <a16:creationId xmlns:a16="http://schemas.microsoft.com/office/drawing/2014/main" id="{B69B6CD5-B022-423C-A017-AD2D8FFA0665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5226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6" name="Espaço Reservado para Texto 2">
            <a:extLst>
              <a:ext uri="{FF2B5EF4-FFF2-40B4-BE49-F238E27FC236}">
                <a16:creationId xmlns:a16="http://schemas.microsoft.com/office/drawing/2014/main" id="{06A7180A-5FBF-4DE7-A668-E24E022DFA9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5226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7" name="Espaço Reservado para Texto 2">
            <a:extLst>
              <a:ext uri="{FF2B5EF4-FFF2-40B4-BE49-F238E27FC236}">
                <a16:creationId xmlns:a16="http://schemas.microsoft.com/office/drawing/2014/main" id="{2EFABF40-7E40-4F8A-80D3-DB5903EEBDF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5226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8" name="Espaço Reservado para Texto 2">
            <a:extLst>
              <a:ext uri="{FF2B5EF4-FFF2-40B4-BE49-F238E27FC236}">
                <a16:creationId xmlns:a16="http://schemas.microsoft.com/office/drawing/2014/main" id="{FFD10C91-B253-496D-889A-D48B1A0AA55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562665" y="5226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9" name="Título 1">
            <a:extLst>
              <a:ext uri="{FF2B5EF4-FFF2-40B4-BE49-F238E27FC236}">
                <a16:creationId xmlns:a16="http://schemas.microsoft.com/office/drawing/2014/main" id="{9FDBCD91-EE94-4107-8814-059FE0E8F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0476" y="629616"/>
            <a:ext cx="9371048" cy="1325563"/>
          </a:xfrm>
        </p:spPr>
        <p:txBody>
          <a:bodyPr rtlCol="0"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 Mestre </a:t>
            </a:r>
          </a:p>
        </p:txBody>
      </p:sp>
      <p:sp>
        <p:nvSpPr>
          <p:cNvPr id="93" name="Espaço Reservado para Data 3">
            <a:extLst>
              <a:ext uri="{FF2B5EF4-FFF2-40B4-BE49-F238E27FC236}">
                <a16:creationId xmlns:a16="http://schemas.microsoft.com/office/drawing/2014/main" id="{3EDC5EF0-E937-47AD-8F93-11A7E0319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94" name="Espaço Reservado para Rodapé 4">
            <a:extLst>
              <a:ext uri="{FF2B5EF4-FFF2-40B4-BE49-F238E27FC236}">
                <a16:creationId xmlns:a16="http://schemas.microsoft.com/office/drawing/2014/main" id="{4CB9AE8E-EB22-4097-951C-4A6E38B2D47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95" name="Espaço Reservado para o Número do Slide 5">
            <a:extLst>
              <a:ext uri="{FF2B5EF4-FFF2-40B4-BE49-F238E27FC236}">
                <a16:creationId xmlns:a16="http://schemas.microsoft.com/office/drawing/2014/main" id="{D89D10F4-442B-4B78-B541-92469482E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5" r:id="rId3"/>
    <p:sldLayoutId id="2147483676" r:id="rId4"/>
    <p:sldLayoutId id="2147483650" r:id="rId5"/>
    <p:sldLayoutId id="2147483682" r:id="rId6"/>
    <p:sldLayoutId id="2147483667" r:id="rId7"/>
    <p:sldLayoutId id="2147483668" r:id="rId8"/>
    <p:sldLayoutId id="2147483656" r:id="rId9"/>
    <p:sldLayoutId id="2147483677" r:id="rId10"/>
    <p:sldLayoutId id="2147483664" r:id="rId11"/>
    <p:sldLayoutId id="2147483678" r:id="rId12"/>
    <p:sldLayoutId id="2147483679" r:id="rId13"/>
    <p:sldLayoutId id="2147483680" r:id="rId14"/>
    <p:sldLayoutId id="2147483673" r:id="rId15"/>
    <p:sldLayoutId id="2147483681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12" descr="pessoa com cabelo ruivo na frente de um plano de fundo rosa">
            <a:extLst>
              <a:ext uri="{FF2B5EF4-FFF2-40B4-BE49-F238E27FC236}">
                <a16:creationId xmlns:a16="http://schemas.microsoft.com/office/drawing/2014/main" id="{0B5415FF-395A-4AF8-B0FD-292979D3F80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5570" y="1079"/>
            <a:ext cx="1719072" cy="1719072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9578" y="1895475"/>
            <a:ext cx="5679621" cy="2413965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6600" b="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UD Digi Kyokasho NP-R" panose="020B0400000000000000" pitchFamily="18" charset="-128"/>
                <a:cs typeface="Levenim MT" panose="020B0604020202020204" pitchFamily="2" charset="-79"/>
              </a:rPr>
              <a:t>Make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9578" y="5597131"/>
            <a:ext cx="5050971" cy="472073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Gabriela Noleto Costa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A801DCC8-3AD5-4A76-8E21-3CCFD33706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99578" y="5954904"/>
            <a:ext cx="2200154" cy="569912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accent3"/>
                </a:solidFill>
                <a:latin typeface="Century Gothic" panose="020B0502020202020204" pitchFamily="34" charset="0"/>
              </a:rPr>
              <a:t>01/12/2021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75374663-A877-490F-ABAC-3260EDDF530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4416" r="14416"/>
          <a:stretch>
            <a:fillRect/>
          </a:stretch>
        </p:blipFill>
        <p:spPr>
          <a:xfrm>
            <a:off x="-17698" y="1709928"/>
            <a:ext cx="1719072" cy="1719072"/>
          </a:xfrm>
          <a:prstGeom prst="rect">
            <a:avLst/>
          </a:prstGeom>
        </p:spPr>
      </p:pic>
      <p:pic>
        <p:nvPicPr>
          <p:cNvPr id="16" name="Espaço Reservado para Imagem 15" descr="Mulher com cabelo rosa&#10;&#10;Descrição gerada automaticamente">
            <a:extLst>
              <a:ext uri="{FF2B5EF4-FFF2-40B4-BE49-F238E27FC236}">
                <a16:creationId xmlns:a16="http://schemas.microsoft.com/office/drawing/2014/main" id="{1775D5DF-130C-4E6E-9BBF-71ADE7B6373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10000" b="10000"/>
          <a:stretch>
            <a:fillRect/>
          </a:stretch>
        </p:blipFill>
        <p:spPr>
          <a:xfrm>
            <a:off x="3415570" y="5138928"/>
            <a:ext cx="1719072" cy="1719072"/>
          </a:xfrm>
        </p:spPr>
      </p:pic>
      <p:pic>
        <p:nvPicPr>
          <p:cNvPr id="20" name="Imagem 19" descr="Uma imagem contendo Logotipo&#10;&#10;Descrição gerada automaticamente">
            <a:extLst>
              <a:ext uri="{FF2B5EF4-FFF2-40B4-BE49-F238E27FC236}">
                <a16:creationId xmlns:a16="http://schemas.microsoft.com/office/drawing/2014/main" id="{A8786F97-163F-43DB-8D20-3776E5F6CA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85" t="15932" r="13176" b="12669"/>
          <a:stretch/>
        </p:blipFill>
        <p:spPr>
          <a:xfrm>
            <a:off x="1706249" y="5487340"/>
            <a:ext cx="1709320" cy="1163727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E4FD779C-F088-486D-B81D-263F4B053CAB}"/>
              </a:ext>
            </a:extLst>
          </p:cNvPr>
          <p:cNvSpPr/>
          <p:nvPr/>
        </p:nvSpPr>
        <p:spPr>
          <a:xfrm>
            <a:off x="-17698" y="0"/>
            <a:ext cx="1719072" cy="17190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C121927-9E40-4437-8729-1A4E230A47EB}"/>
              </a:ext>
            </a:extLst>
          </p:cNvPr>
          <p:cNvSpPr/>
          <p:nvPr/>
        </p:nvSpPr>
        <p:spPr>
          <a:xfrm>
            <a:off x="3415569" y="1709928"/>
            <a:ext cx="1719072" cy="17190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232BAAF-C435-457E-B3EB-612E2946B5B9}"/>
              </a:ext>
            </a:extLst>
          </p:cNvPr>
          <p:cNvSpPr/>
          <p:nvPr/>
        </p:nvSpPr>
        <p:spPr>
          <a:xfrm>
            <a:off x="1706249" y="-9144"/>
            <a:ext cx="1719072" cy="17190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86C36DE-1187-4C14-8494-7DFABD56DFFE}"/>
              </a:ext>
            </a:extLst>
          </p:cNvPr>
          <p:cNvSpPr/>
          <p:nvPr/>
        </p:nvSpPr>
        <p:spPr>
          <a:xfrm>
            <a:off x="1696497" y="3438144"/>
            <a:ext cx="1719072" cy="16905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1E418D47-5067-4B39-B5FF-210C891DB20B}"/>
              </a:ext>
            </a:extLst>
          </p:cNvPr>
          <p:cNvSpPr/>
          <p:nvPr/>
        </p:nvSpPr>
        <p:spPr>
          <a:xfrm>
            <a:off x="3410692" y="3438143"/>
            <a:ext cx="1719072" cy="1690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7E231B1-3C83-40C0-A5D3-731AE83AC6F9}"/>
              </a:ext>
            </a:extLst>
          </p:cNvPr>
          <p:cNvSpPr/>
          <p:nvPr/>
        </p:nvSpPr>
        <p:spPr>
          <a:xfrm>
            <a:off x="-17698" y="5128705"/>
            <a:ext cx="1719072" cy="17292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B2F6B573-FCF7-49B2-9705-07E147C889CD}"/>
              </a:ext>
            </a:extLst>
          </p:cNvPr>
          <p:cNvSpPr/>
          <p:nvPr/>
        </p:nvSpPr>
        <p:spPr>
          <a:xfrm>
            <a:off x="1691619" y="1699704"/>
            <a:ext cx="1733701" cy="1719072"/>
          </a:xfrm>
          <a:prstGeom prst="rect">
            <a:avLst/>
          </a:prstGeom>
          <a:solidFill>
            <a:srgbClr val="F08CB0"/>
          </a:solidFill>
          <a:ln>
            <a:solidFill>
              <a:srgbClr val="F08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625661C-DDCA-4E54-B41F-5088A855FBB3}"/>
              </a:ext>
            </a:extLst>
          </p:cNvPr>
          <p:cNvSpPr/>
          <p:nvPr/>
        </p:nvSpPr>
        <p:spPr>
          <a:xfrm>
            <a:off x="5699578" y="5148072"/>
            <a:ext cx="622845" cy="1815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5142C9-8F6B-4E77-810A-635800377DA7}"/>
              </a:ext>
            </a:extLst>
          </p:cNvPr>
          <p:cNvSpPr txBox="1"/>
          <p:nvPr/>
        </p:nvSpPr>
        <p:spPr>
          <a:xfrm>
            <a:off x="9298780" y="3102457"/>
            <a:ext cx="1084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with</a:t>
            </a:r>
            <a:r>
              <a:rPr lang="pt-BR" sz="2400" dirty="0" err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</a:t>
            </a:r>
            <a:endParaRPr lang="pt-BR" sz="24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025" y="2074089"/>
            <a:ext cx="5522750" cy="1492476"/>
          </a:xfrm>
        </p:spPr>
        <p:txBody>
          <a:bodyPr rtlCol="0">
            <a:normAutofit/>
          </a:bodyPr>
          <a:lstStyle/>
          <a:p>
            <a:pPr rtl="0"/>
            <a:r>
              <a:rPr lang="pt-BR" b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Obrigado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ADE196-D9E3-43FA-AE5E-8A67A4DFD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5025" y="3865635"/>
            <a:ext cx="5522750" cy="1947336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Gabriela Noleto Costa</a:t>
            </a:r>
          </a:p>
          <a:p>
            <a:pPr rtl="0"/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rtl="0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gabriela.costa@bandtec.com.br</a:t>
            </a:r>
          </a:p>
          <a:p>
            <a:pPr rtl="0"/>
            <a:endParaRPr lang="pt-BR" dirty="0"/>
          </a:p>
        </p:txBody>
      </p:sp>
      <p:sp>
        <p:nvSpPr>
          <p:cNvPr id="21" name="Espaço Reservado para Data 20">
            <a:extLst>
              <a:ext uri="{FF2B5EF4-FFF2-40B4-BE49-F238E27FC236}">
                <a16:creationId xmlns:a16="http://schemas.microsoft.com/office/drawing/2014/main" id="{7A631220-802A-4BE4-B6EF-C2CDA62E7C8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accent3"/>
                </a:solidFill>
              </a:rPr>
              <a:t>13/7/20XX</a:t>
            </a:r>
          </a:p>
        </p:txBody>
      </p:sp>
      <p:sp>
        <p:nvSpPr>
          <p:cNvPr id="22" name="Espaço Reservado para Rodapé 21">
            <a:extLst>
              <a:ext uri="{FF2B5EF4-FFF2-40B4-BE49-F238E27FC236}">
                <a16:creationId xmlns:a16="http://schemas.microsoft.com/office/drawing/2014/main" id="{3FFAE1B0-FB30-4336-82BC-A396FF95C0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71957" y="6356350"/>
            <a:ext cx="3660014" cy="365125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accent3"/>
                </a:solidFill>
              </a:rPr>
              <a:t>Make </a:t>
            </a:r>
            <a:r>
              <a:rPr lang="pt-BR" dirty="0" err="1">
                <a:solidFill>
                  <a:schemeClr val="accent3"/>
                </a:solidFill>
              </a:rPr>
              <a:t>withG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23" name="Espaço Reservado para o Número do Slide 22">
            <a:extLst>
              <a:ext uri="{FF2B5EF4-FFF2-40B4-BE49-F238E27FC236}">
                <a16:creationId xmlns:a16="http://schemas.microsoft.com/office/drawing/2014/main" id="{582F04BB-2151-48C9-B2F9-0353C8536DF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548268" y="6356350"/>
            <a:ext cx="809507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>
                <a:solidFill>
                  <a:schemeClr val="accent3"/>
                </a:solidFill>
              </a:rPr>
              <a:pPr rtl="0"/>
              <a:t>10</a:t>
            </a:fld>
            <a:endParaRPr lang="pt-BR" dirty="0">
              <a:solidFill>
                <a:schemeClr val="accent3"/>
              </a:solidFill>
            </a:endParaRPr>
          </a:p>
        </p:txBody>
      </p:sp>
      <p:pic>
        <p:nvPicPr>
          <p:cNvPr id="16" name="Espaço Reservado para Imagem 15" descr="pessoa com óculos verdes e camisa rosa contra um plano de fundo azul">
            <a:extLst>
              <a:ext uri="{FF2B5EF4-FFF2-40B4-BE49-F238E27FC236}">
                <a16:creationId xmlns:a16="http://schemas.microsoft.com/office/drawing/2014/main" id="{7CE006F8-BA8F-404B-9E8B-7BE858DD6C2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4535" y="1713063"/>
            <a:ext cx="1711372" cy="1711984"/>
          </a:xfrm>
        </p:spPr>
      </p:pic>
      <p:pic>
        <p:nvPicPr>
          <p:cNvPr id="14" name="Espaço Reservado para Imagem 13" descr="pessoa com camisa rosa contra um fundo amarelo">
            <a:extLst>
              <a:ext uri="{FF2B5EF4-FFF2-40B4-BE49-F238E27FC236}">
                <a16:creationId xmlns:a16="http://schemas.microsoft.com/office/drawing/2014/main" id="{C1ED1EAB-99F9-49E1-AE0D-147B02AB8D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2928" y="0"/>
            <a:ext cx="1719072" cy="1711166"/>
          </a:xfrm>
        </p:spPr>
      </p:pic>
      <p:pic>
        <p:nvPicPr>
          <p:cNvPr id="18" name="Espaço Reservado para Imagem 17" descr="pessoa com cabelo ruivo na frente de um plano de fundo rosa">
            <a:extLst>
              <a:ext uri="{FF2B5EF4-FFF2-40B4-BE49-F238E27FC236}">
                <a16:creationId xmlns:a16="http://schemas.microsoft.com/office/drawing/2014/main" id="{01883369-FE50-4F8D-AB68-2B4C235326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2928" y="5138928"/>
            <a:ext cx="1719072" cy="1719072"/>
          </a:xfr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1022F67-6D90-4AA8-8177-B9D57BB1EB3F}"/>
              </a:ext>
            </a:extLst>
          </p:cNvPr>
          <p:cNvSpPr/>
          <p:nvPr/>
        </p:nvSpPr>
        <p:spPr>
          <a:xfrm>
            <a:off x="7044535" y="0"/>
            <a:ext cx="1711372" cy="17111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45212CE-0276-4CC5-B544-D1389B2E048B}"/>
              </a:ext>
            </a:extLst>
          </p:cNvPr>
          <p:cNvSpPr/>
          <p:nvPr/>
        </p:nvSpPr>
        <p:spPr>
          <a:xfrm>
            <a:off x="8755907" y="-1897"/>
            <a:ext cx="1711372" cy="17111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F9CD41D-54EB-4D5E-9159-BD173EA74770}"/>
              </a:ext>
            </a:extLst>
          </p:cNvPr>
          <p:cNvSpPr/>
          <p:nvPr/>
        </p:nvSpPr>
        <p:spPr>
          <a:xfrm>
            <a:off x="8750258" y="1709269"/>
            <a:ext cx="1711372" cy="171116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C26915E-158D-4BA0-86BB-C154FF39CA83}"/>
              </a:ext>
            </a:extLst>
          </p:cNvPr>
          <p:cNvSpPr/>
          <p:nvPr/>
        </p:nvSpPr>
        <p:spPr>
          <a:xfrm>
            <a:off x="10480628" y="1709269"/>
            <a:ext cx="1711372" cy="1711166"/>
          </a:xfrm>
          <a:prstGeom prst="rect">
            <a:avLst/>
          </a:prstGeom>
          <a:solidFill>
            <a:srgbClr val="F08CB0"/>
          </a:solidFill>
          <a:ln>
            <a:solidFill>
              <a:srgbClr val="F08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3B72F26-08EA-4159-8C38-BB3CC26A8B8A}"/>
              </a:ext>
            </a:extLst>
          </p:cNvPr>
          <p:cNvSpPr/>
          <p:nvPr/>
        </p:nvSpPr>
        <p:spPr>
          <a:xfrm>
            <a:off x="8769256" y="3432374"/>
            <a:ext cx="1711372" cy="17111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50CA6B9-890C-4810-A3A9-AE04C8B7599B}"/>
              </a:ext>
            </a:extLst>
          </p:cNvPr>
          <p:cNvSpPr/>
          <p:nvPr/>
        </p:nvSpPr>
        <p:spPr>
          <a:xfrm>
            <a:off x="10488328" y="3427762"/>
            <a:ext cx="1711372" cy="1711166"/>
          </a:xfrm>
          <a:prstGeom prst="rect">
            <a:avLst/>
          </a:prstGeom>
          <a:solidFill>
            <a:srgbClr val="E5C5CC"/>
          </a:solidFill>
          <a:ln>
            <a:solidFill>
              <a:srgbClr val="E5C5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6B64524-E0DC-4E83-9889-99E061DDC4C0}"/>
              </a:ext>
            </a:extLst>
          </p:cNvPr>
          <p:cNvSpPr/>
          <p:nvPr/>
        </p:nvSpPr>
        <p:spPr>
          <a:xfrm>
            <a:off x="7038886" y="5129704"/>
            <a:ext cx="1711372" cy="171116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EFC893F-1EA4-4D79-A5D5-EBA8716F7BB1}"/>
              </a:ext>
            </a:extLst>
          </p:cNvPr>
          <p:cNvSpPr/>
          <p:nvPr/>
        </p:nvSpPr>
        <p:spPr>
          <a:xfrm>
            <a:off x="8750258" y="5153582"/>
            <a:ext cx="1711372" cy="17111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123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98C48D-8FE7-491A-A6C7-72647C2A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200" y="1599882"/>
            <a:ext cx="3911600" cy="92868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Um pouco sobre maquiagem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83AA93-9E8F-426E-893A-DCBA765C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2200" y="6356350"/>
            <a:ext cx="1005116" cy="365125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accent3"/>
                </a:solidFill>
              </a:rPr>
              <a:t>01/12/2021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48DC64-4756-4F00-B33B-9C1275D44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88829" y="6356350"/>
            <a:ext cx="1981200" cy="365125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accent3"/>
                </a:solidFill>
              </a:rPr>
              <a:t>Make </a:t>
            </a:r>
            <a:r>
              <a:rPr lang="pt-BR" dirty="0" err="1">
                <a:solidFill>
                  <a:schemeClr val="accent3"/>
                </a:solidFill>
              </a:rPr>
              <a:t>wihG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C3DF7213-3C72-4451-B46A-78DA6524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1542" y="6356350"/>
            <a:ext cx="642257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>
                <a:solidFill>
                  <a:schemeClr val="accent3"/>
                </a:solidFill>
              </a:rPr>
              <a:pPr/>
              <a:t>2</a:t>
            </a:fld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72582D4B-B6D8-4E05-A1BF-5343DB1C8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200" y="2667000"/>
            <a:ext cx="3911600" cy="368935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Egípcios faziam pinturas nos olhos;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Indígenas consideram um tipo de comunicação das tribos e expressão da beleza;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Item de luxo no século XVI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Paris se torna  palco da revolução com um batom;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Na 2ª Guerra mundial com a escassez de matéria prima, as mulheres faziam os itens à mão;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Grandes marcas como Dior, Yves Saint Laurent &amp; Chanel surgem na década de 70;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8361047-BD27-4FD9-8DC4-F9D74F126EF3}"/>
              </a:ext>
            </a:extLst>
          </p:cNvPr>
          <p:cNvSpPr/>
          <p:nvPr/>
        </p:nvSpPr>
        <p:spPr>
          <a:xfrm>
            <a:off x="-4572" y="3438144"/>
            <a:ext cx="3429000" cy="343814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AC65E39-91AF-4063-BF75-1470B55F1064}"/>
              </a:ext>
            </a:extLst>
          </p:cNvPr>
          <p:cNvSpPr/>
          <p:nvPr/>
        </p:nvSpPr>
        <p:spPr>
          <a:xfrm>
            <a:off x="3433572" y="0"/>
            <a:ext cx="3429000" cy="34381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306F372-0FA5-4C6F-ABBC-0686A0189EBC}"/>
              </a:ext>
            </a:extLst>
          </p:cNvPr>
          <p:cNvSpPr/>
          <p:nvPr/>
        </p:nvSpPr>
        <p:spPr>
          <a:xfrm>
            <a:off x="7442200" y="1120711"/>
            <a:ext cx="643709" cy="22796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Logotipo&#10;&#10;Descrição gerada automaticamente">
            <a:extLst>
              <a:ext uri="{FF2B5EF4-FFF2-40B4-BE49-F238E27FC236}">
                <a16:creationId xmlns:a16="http://schemas.microsoft.com/office/drawing/2014/main" id="{F9197C1D-12A1-4EAD-B04E-2B50FDA5A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85" t="15932" r="13176" b="12669"/>
          <a:stretch/>
        </p:blipFill>
        <p:spPr>
          <a:xfrm>
            <a:off x="21871" y="5774486"/>
            <a:ext cx="1709320" cy="1163727"/>
          </a:xfrm>
          <a:prstGeom prst="rect">
            <a:avLst/>
          </a:prstGeom>
        </p:spPr>
      </p:pic>
      <p:pic>
        <p:nvPicPr>
          <p:cNvPr id="1026" name="Picture 2" descr="5 curiosidades sobre a maquiagem no antigo Egito">
            <a:extLst>
              <a:ext uri="{FF2B5EF4-FFF2-40B4-BE49-F238E27FC236}">
                <a16:creationId xmlns:a16="http://schemas.microsoft.com/office/drawing/2014/main" id="{3B2F87C0-96AD-498D-A3DD-CB58CCFF37E6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 bwMode="auto">
          <a:xfrm>
            <a:off x="-4572" y="0"/>
            <a:ext cx="3438144" cy="343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Espaço Reservado para Imagem 22">
            <a:extLst>
              <a:ext uri="{FF2B5EF4-FFF2-40B4-BE49-F238E27FC236}">
                <a16:creationId xmlns:a16="http://schemas.microsoft.com/office/drawing/2014/main" id="{9223269B-573A-463E-8DC4-9F75F65C9EB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6654" r="1665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5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DCC9C-7429-45B0-8103-C0D20634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1619250"/>
            <a:ext cx="4813301" cy="1325563"/>
          </a:xfrm>
        </p:spPr>
        <p:txBody>
          <a:bodyPr lIns="0" rtlCol="0"/>
          <a:lstStyle/>
          <a:p>
            <a:pPr rtl="0"/>
            <a:r>
              <a:rPr lang="pt-BR" b="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Conheça o apresentadora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FCE27-D56E-4D7D-9A28-3C699A6B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99" y="3233057"/>
            <a:ext cx="4203701" cy="2964543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Estudante de Análise e Desenvolvimento de Sistemas da faculdade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SPTech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em São Paulo, Gabriela Noleto Costa tem 22 anos.</a:t>
            </a:r>
          </a:p>
          <a:p>
            <a:pPr rtl="0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Apaixonada pelo o universo de maquiagem e tudo que ele engloba, começou a desenvolver técnicas sozinha após ver diversos vídeos no Youtube.</a:t>
            </a:r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BA43AAF3-3113-4485-9EE6-34280B4E7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18A24BCD-99AE-4864-B56E-758F526C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0300" y="1436161"/>
            <a:ext cx="628650" cy="1822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32A6E4B-C0BF-473D-A5AA-D1DB50233B35}"/>
              </a:ext>
            </a:extLst>
          </p:cNvPr>
          <p:cNvSpPr/>
          <p:nvPr/>
        </p:nvSpPr>
        <p:spPr>
          <a:xfrm>
            <a:off x="0" y="0"/>
            <a:ext cx="339634" cy="3265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2596EC9-A18B-4A26-9B13-7EBA3586E943}"/>
              </a:ext>
            </a:extLst>
          </p:cNvPr>
          <p:cNvSpPr/>
          <p:nvPr/>
        </p:nvSpPr>
        <p:spPr>
          <a:xfrm>
            <a:off x="0" y="660400"/>
            <a:ext cx="339634" cy="35850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B69CF45-4805-4231-829E-D1B5617D8F0C}"/>
              </a:ext>
            </a:extLst>
          </p:cNvPr>
          <p:cNvSpPr/>
          <p:nvPr/>
        </p:nvSpPr>
        <p:spPr>
          <a:xfrm>
            <a:off x="0" y="1018903"/>
            <a:ext cx="339634" cy="35850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440EB84-A40B-440E-9D4B-306803D1FA3F}"/>
              </a:ext>
            </a:extLst>
          </p:cNvPr>
          <p:cNvSpPr/>
          <p:nvPr/>
        </p:nvSpPr>
        <p:spPr>
          <a:xfrm>
            <a:off x="-3266" y="1348036"/>
            <a:ext cx="339634" cy="3585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8E7E716-B1B2-497A-975C-7D02766DBDE3}"/>
              </a:ext>
            </a:extLst>
          </p:cNvPr>
          <p:cNvSpPr/>
          <p:nvPr/>
        </p:nvSpPr>
        <p:spPr>
          <a:xfrm>
            <a:off x="-3266" y="1706539"/>
            <a:ext cx="339634" cy="358503"/>
          </a:xfrm>
          <a:prstGeom prst="rect">
            <a:avLst/>
          </a:prstGeom>
          <a:solidFill>
            <a:srgbClr val="F08CB0"/>
          </a:solidFill>
          <a:ln>
            <a:solidFill>
              <a:srgbClr val="F08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90BABD6-AF54-45C0-A528-5ED86F9865E2}"/>
              </a:ext>
            </a:extLst>
          </p:cNvPr>
          <p:cNvSpPr/>
          <p:nvPr/>
        </p:nvSpPr>
        <p:spPr>
          <a:xfrm>
            <a:off x="3266" y="2065042"/>
            <a:ext cx="339634" cy="358503"/>
          </a:xfrm>
          <a:prstGeom prst="rect">
            <a:avLst/>
          </a:prstGeom>
          <a:solidFill>
            <a:srgbClr val="E5C5CC"/>
          </a:solidFill>
          <a:ln>
            <a:solidFill>
              <a:srgbClr val="E5C5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750A315-1899-469D-B98E-4E59BC359FD7}"/>
              </a:ext>
            </a:extLst>
          </p:cNvPr>
          <p:cNvSpPr/>
          <p:nvPr/>
        </p:nvSpPr>
        <p:spPr>
          <a:xfrm>
            <a:off x="3266" y="2369501"/>
            <a:ext cx="339634" cy="35850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AB787BC-33E7-424F-9F22-C38EC7FF3279}"/>
              </a:ext>
            </a:extLst>
          </p:cNvPr>
          <p:cNvSpPr/>
          <p:nvPr/>
        </p:nvSpPr>
        <p:spPr>
          <a:xfrm>
            <a:off x="3266" y="2742562"/>
            <a:ext cx="339634" cy="358503"/>
          </a:xfrm>
          <a:prstGeom prst="rect">
            <a:avLst/>
          </a:prstGeom>
          <a:solidFill>
            <a:srgbClr val="F08CB0"/>
          </a:solidFill>
          <a:ln>
            <a:solidFill>
              <a:srgbClr val="F08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796DCD2-8C22-4A89-B7CC-197B1D233A9B}"/>
              </a:ext>
            </a:extLst>
          </p:cNvPr>
          <p:cNvSpPr/>
          <p:nvPr/>
        </p:nvSpPr>
        <p:spPr>
          <a:xfrm>
            <a:off x="-3266" y="3086507"/>
            <a:ext cx="339634" cy="358503"/>
          </a:xfrm>
          <a:prstGeom prst="rect">
            <a:avLst/>
          </a:prstGeom>
          <a:solidFill>
            <a:srgbClr val="E5C5CC"/>
          </a:solidFill>
          <a:ln>
            <a:solidFill>
              <a:srgbClr val="E5C5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1" name="Espaço Reservado para Imagem 20" descr="Mulher com cabelo rosa&#10;&#10;Descrição gerada automaticamente">
            <a:extLst>
              <a:ext uri="{FF2B5EF4-FFF2-40B4-BE49-F238E27FC236}">
                <a16:creationId xmlns:a16="http://schemas.microsoft.com/office/drawing/2014/main" id="{6EEDB999-5519-47DE-BAC6-55E98CAFA4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3274" b="-1706"/>
          <a:stretch/>
        </p:blipFill>
        <p:spPr>
          <a:xfrm>
            <a:off x="6858003" y="-259673"/>
            <a:ext cx="5333998" cy="7222175"/>
          </a:xfr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8ED37B34-D561-4920-8315-D09130D70110}"/>
              </a:ext>
            </a:extLst>
          </p:cNvPr>
          <p:cNvSpPr/>
          <p:nvPr/>
        </p:nvSpPr>
        <p:spPr>
          <a:xfrm>
            <a:off x="-3266" y="3445010"/>
            <a:ext cx="339634" cy="35850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E904AF9-4E54-4500-A3F9-0C79E3C74BE6}"/>
              </a:ext>
            </a:extLst>
          </p:cNvPr>
          <p:cNvSpPr/>
          <p:nvPr/>
        </p:nvSpPr>
        <p:spPr>
          <a:xfrm>
            <a:off x="-3266" y="3788955"/>
            <a:ext cx="339634" cy="35850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9AFEBBA-A616-4B46-AE25-E62BA09C5717}"/>
              </a:ext>
            </a:extLst>
          </p:cNvPr>
          <p:cNvSpPr/>
          <p:nvPr/>
        </p:nvSpPr>
        <p:spPr>
          <a:xfrm>
            <a:off x="3266" y="4127308"/>
            <a:ext cx="339634" cy="3585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DD9AD95-A023-4635-884E-2363484A78AA}"/>
              </a:ext>
            </a:extLst>
          </p:cNvPr>
          <p:cNvSpPr/>
          <p:nvPr/>
        </p:nvSpPr>
        <p:spPr>
          <a:xfrm>
            <a:off x="-3266" y="4466475"/>
            <a:ext cx="339634" cy="358503"/>
          </a:xfrm>
          <a:prstGeom prst="rect">
            <a:avLst/>
          </a:prstGeom>
          <a:solidFill>
            <a:srgbClr val="F08CB0"/>
          </a:solidFill>
          <a:ln>
            <a:solidFill>
              <a:srgbClr val="F08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4BD79B1-099A-4AE7-851A-9358A0206C01}"/>
              </a:ext>
            </a:extLst>
          </p:cNvPr>
          <p:cNvSpPr/>
          <p:nvPr/>
        </p:nvSpPr>
        <p:spPr>
          <a:xfrm>
            <a:off x="0" y="4464210"/>
            <a:ext cx="339634" cy="358503"/>
          </a:xfrm>
          <a:prstGeom prst="rect">
            <a:avLst/>
          </a:prstGeom>
          <a:solidFill>
            <a:srgbClr val="E5C5CC"/>
          </a:solidFill>
          <a:ln>
            <a:solidFill>
              <a:srgbClr val="E5C5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0BFA7DA0-6C75-46AC-B9ED-789514D13419}"/>
              </a:ext>
            </a:extLst>
          </p:cNvPr>
          <p:cNvSpPr/>
          <p:nvPr/>
        </p:nvSpPr>
        <p:spPr>
          <a:xfrm>
            <a:off x="-3266" y="4829756"/>
            <a:ext cx="339634" cy="35850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5DA7BFE-09E5-467D-BB5A-C149CCBD3FB0}"/>
              </a:ext>
            </a:extLst>
          </p:cNvPr>
          <p:cNvSpPr/>
          <p:nvPr/>
        </p:nvSpPr>
        <p:spPr>
          <a:xfrm>
            <a:off x="3266" y="5188259"/>
            <a:ext cx="339634" cy="358503"/>
          </a:xfrm>
          <a:prstGeom prst="rect">
            <a:avLst/>
          </a:prstGeom>
          <a:solidFill>
            <a:srgbClr val="F08CB0"/>
          </a:solidFill>
          <a:ln>
            <a:solidFill>
              <a:srgbClr val="F08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47F0368-16B3-4A8F-9D40-A978DEB9C694}"/>
              </a:ext>
            </a:extLst>
          </p:cNvPr>
          <p:cNvSpPr/>
          <p:nvPr/>
        </p:nvSpPr>
        <p:spPr>
          <a:xfrm>
            <a:off x="-3266" y="5480594"/>
            <a:ext cx="339634" cy="35850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C51FB56-3271-4BF7-9F17-E769E5C13F80}"/>
              </a:ext>
            </a:extLst>
          </p:cNvPr>
          <p:cNvSpPr/>
          <p:nvPr/>
        </p:nvSpPr>
        <p:spPr>
          <a:xfrm>
            <a:off x="-9798" y="5839695"/>
            <a:ext cx="339634" cy="35850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C20C54D-12A2-41F5-BA80-8C9BD7561F4E}"/>
              </a:ext>
            </a:extLst>
          </p:cNvPr>
          <p:cNvSpPr/>
          <p:nvPr/>
        </p:nvSpPr>
        <p:spPr>
          <a:xfrm>
            <a:off x="6531" y="6497576"/>
            <a:ext cx="339634" cy="35850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4CDDD310-738F-43EC-8BFC-BC6240656F59}"/>
              </a:ext>
            </a:extLst>
          </p:cNvPr>
          <p:cNvSpPr/>
          <p:nvPr/>
        </p:nvSpPr>
        <p:spPr>
          <a:xfrm>
            <a:off x="3266" y="6187716"/>
            <a:ext cx="339634" cy="3585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2872019-0DC0-465C-B182-D8D595A99EAB}"/>
              </a:ext>
            </a:extLst>
          </p:cNvPr>
          <p:cNvSpPr/>
          <p:nvPr/>
        </p:nvSpPr>
        <p:spPr>
          <a:xfrm>
            <a:off x="1094033" y="1018903"/>
            <a:ext cx="813144" cy="258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E5C5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401C9DF4-FFA3-49C3-9A06-373085703C07}"/>
              </a:ext>
            </a:extLst>
          </p:cNvPr>
          <p:cNvSpPr/>
          <p:nvPr/>
        </p:nvSpPr>
        <p:spPr>
          <a:xfrm>
            <a:off x="1094033" y="1398033"/>
            <a:ext cx="813144" cy="25850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482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AF64272-A4DA-45F2-A896-98B38FFF80D7}"/>
              </a:ext>
            </a:extLst>
          </p:cNvPr>
          <p:cNvSpPr/>
          <p:nvPr/>
        </p:nvSpPr>
        <p:spPr>
          <a:xfrm>
            <a:off x="6749138" y="2847703"/>
            <a:ext cx="683628" cy="1828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26ED37-46CE-4E28-895B-F8C535BF99D4}"/>
              </a:ext>
            </a:extLst>
          </p:cNvPr>
          <p:cNvSpPr/>
          <p:nvPr/>
        </p:nvSpPr>
        <p:spPr>
          <a:xfrm>
            <a:off x="0" y="0"/>
            <a:ext cx="618978" cy="15274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936D1CD-78A9-4EE8-B226-3503CFB4E672}"/>
              </a:ext>
            </a:extLst>
          </p:cNvPr>
          <p:cNvSpPr/>
          <p:nvPr/>
        </p:nvSpPr>
        <p:spPr>
          <a:xfrm>
            <a:off x="614289" y="0"/>
            <a:ext cx="618978" cy="152749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34C7E92-8807-4C7E-B06C-01AE8FDB13D3}"/>
              </a:ext>
            </a:extLst>
          </p:cNvPr>
          <p:cNvSpPr/>
          <p:nvPr/>
        </p:nvSpPr>
        <p:spPr>
          <a:xfrm>
            <a:off x="1228578" y="0"/>
            <a:ext cx="618978" cy="15274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78A4E42-A671-484A-BC30-9E378B45463B}"/>
              </a:ext>
            </a:extLst>
          </p:cNvPr>
          <p:cNvSpPr/>
          <p:nvPr/>
        </p:nvSpPr>
        <p:spPr>
          <a:xfrm>
            <a:off x="1806420" y="0"/>
            <a:ext cx="618978" cy="15274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537C504-5E2E-4182-8F80-F5456B2AAFF9}"/>
              </a:ext>
            </a:extLst>
          </p:cNvPr>
          <p:cNvSpPr/>
          <p:nvPr/>
        </p:nvSpPr>
        <p:spPr>
          <a:xfrm>
            <a:off x="2420709" y="0"/>
            <a:ext cx="618978" cy="152749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5390643-60E8-4490-850D-26E40A090D38}"/>
              </a:ext>
            </a:extLst>
          </p:cNvPr>
          <p:cNvSpPr/>
          <p:nvPr/>
        </p:nvSpPr>
        <p:spPr>
          <a:xfrm>
            <a:off x="3039687" y="0"/>
            <a:ext cx="618978" cy="15274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B4DF622-9B85-4234-9C69-F7A17B596883}"/>
              </a:ext>
            </a:extLst>
          </p:cNvPr>
          <p:cNvSpPr/>
          <p:nvPr/>
        </p:nvSpPr>
        <p:spPr>
          <a:xfrm>
            <a:off x="3653976" y="0"/>
            <a:ext cx="618978" cy="15274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8E7A131-B28B-4503-A236-465EF6A5DA27}"/>
              </a:ext>
            </a:extLst>
          </p:cNvPr>
          <p:cNvSpPr/>
          <p:nvPr/>
        </p:nvSpPr>
        <p:spPr>
          <a:xfrm>
            <a:off x="4270621" y="0"/>
            <a:ext cx="618978" cy="15274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5D834AC-74D5-4664-9A94-6120944FB9BE}"/>
              </a:ext>
            </a:extLst>
          </p:cNvPr>
          <p:cNvSpPr/>
          <p:nvPr/>
        </p:nvSpPr>
        <p:spPr>
          <a:xfrm>
            <a:off x="4865508" y="0"/>
            <a:ext cx="618978" cy="15274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1F92A2F-906E-4E42-9449-6BEC6FD4BC97}"/>
              </a:ext>
            </a:extLst>
          </p:cNvPr>
          <p:cNvSpPr/>
          <p:nvPr/>
        </p:nvSpPr>
        <p:spPr>
          <a:xfrm>
            <a:off x="5455707" y="0"/>
            <a:ext cx="618978" cy="152749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 descr="Desenho de uma mulher&#10;&#10;Descrição gerada automaticamente com confiança média">
            <a:extLst>
              <a:ext uri="{FF2B5EF4-FFF2-40B4-BE49-F238E27FC236}">
                <a16:creationId xmlns:a16="http://schemas.microsoft.com/office/drawing/2014/main" id="{63671789-2789-4E58-A38B-0B23B4EF0D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4778" t="-765" r="2055" b="-5022"/>
          <a:stretch/>
        </p:blipFill>
        <p:spPr>
          <a:xfrm>
            <a:off x="-59681" y="1527490"/>
            <a:ext cx="6198736" cy="5330510"/>
          </a:xfr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6F1D71-9BBF-4A00-A34C-4E966A0BD72E}"/>
              </a:ext>
            </a:extLst>
          </p:cNvPr>
          <p:cNvSpPr txBox="1"/>
          <p:nvPr/>
        </p:nvSpPr>
        <p:spPr>
          <a:xfrm>
            <a:off x="7090952" y="1846958"/>
            <a:ext cx="4486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Meus valores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E98076B-03E2-4FA6-986A-09C22B8C720B}"/>
              </a:ext>
            </a:extLst>
          </p:cNvPr>
          <p:cNvSpPr txBox="1"/>
          <p:nvPr/>
        </p:nvSpPr>
        <p:spPr>
          <a:xfrm>
            <a:off x="8042849" y="3030583"/>
            <a:ext cx="3362178" cy="336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Protagonista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Empatia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Criatividade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Comprometimento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Agilidade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Melhoria continua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Buscar conhecimento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Ilimitada</a:t>
            </a:r>
          </a:p>
        </p:txBody>
      </p:sp>
    </p:spTree>
    <p:extLst>
      <p:ext uri="{BB962C8B-B14F-4D97-AF65-F5344CB8AC3E}">
        <p14:creationId xmlns:p14="http://schemas.microsoft.com/office/powerpoint/2010/main" val="78789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F792749-DD24-421A-8AB6-01313ECB9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Agora vamos para o site ...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3E52C6-D4D3-4344-B528-A4D3358F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5</a:t>
            </a:fld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06023B7-437A-46DA-BD60-BA80446DC49D}"/>
              </a:ext>
            </a:extLst>
          </p:cNvPr>
          <p:cNvSpPr/>
          <p:nvPr/>
        </p:nvSpPr>
        <p:spPr>
          <a:xfrm>
            <a:off x="-17698" y="0"/>
            <a:ext cx="1762092" cy="17190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06B04BC-7B2C-4DA8-B0FA-7373BA45B609}"/>
              </a:ext>
            </a:extLst>
          </p:cNvPr>
          <p:cNvSpPr/>
          <p:nvPr/>
        </p:nvSpPr>
        <p:spPr>
          <a:xfrm>
            <a:off x="5214954" y="0"/>
            <a:ext cx="1762092" cy="1719072"/>
          </a:xfrm>
          <a:prstGeom prst="rect">
            <a:avLst/>
          </a:prstGeom>
          <a:solidFill>
            <a:srgbClr val="E5C5CC"/>
          </a:solidFill>
          <a:ln>
            <a:solidFill>
              <a:srgbClr val="E5C5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FB4EEF6-88CD-499E-BF15-9F654D75CA8C}"/>
              </a:ext>
            </a:extLst>
          </p:cNvPr>
          <p:cNvSpPr/>
          <p:nvPr/>
        </p:nvSpPr>
        <p:spPr>
          <a:xfrm>
            <a:off x="6977046" y="0"/>
            <a:ext cx="1762092" cy="1719072"/>
          </a:xfrm>
          <a:prstGeom prst="rect">
            <a:avLst/>
          </a:prstGeom>
          <a:solidFill>
            <a:srgbClr val="FFDDDD"/>
          </a:solidFill>
          <a:ln>
            <a:solidFill>
              <a:srgbClr val="FFE5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9F6771E-54D0-4EED-8FFE-B62504F08735}"/>
              </a:ext>
            </a:extLst>
          </p:cNvPr>
          <p:cNvSpPr/>
          <p:nvPr/>
        </p:nvSpPr>
        <p:spPr>
          <a:xfrm>
            <a:off x="0" y="1719072"/>
            <a:ext cx="1744394" cy="1854122"/>
          </a:xfrm>
          <a:prstGeom prst="rect">
            <a:avLst/>
          </a:prstGeom>
          <a:solidFill>
            <a:srgbClr val="E5C5CC"/>
          </a:solidFill>
          <a:ln>
            <a:solidFill>
              <a:srgbClr val="E5C5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046AB9B-75D9-4154-BDFC-7DBF2162F599}"/>
              </a:ext>
            </a:extLst>
          </p:cNvPr>
          <p:cNvSpPr/>
          <p:nvPr/>
        </p:nvSpPr>
        <p:spPr>
          <a:xfrm>
            <a:off x="1762092" y="1719072"/>
            <a:ext cx="1744394" cy="18541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01E9DB7-F43F-44A8-9014-762600CC065D}"/>
              </a:ext>
            </a:extLst>
          </p:cNvPr>
          <p:cNvSpPr/>
          <p:nvPr/>
        </p:nvSpPr>
        <p:spPr>
          <a:xfrm>
            <a:off x="3506486" y="1719072"/>
            <a:ext cx="1744394" cy="18541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22BAD1A-8BEE-4C90-B620-68E392619BE1}"/>
              </a:ext>
            </a:extLst>
          </p:cNvPr>
          <p:cNvSpPr/>
          <p:nvPr/>
        </p:nvSpPr>
        <p:spPr>
          <a:xfrm>
            <a:off x="5201870" y="1719072"/>
            <a:ext cx="1792874" cy="18541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3C92AA3-D922-4835-9DF0-FAB41B101C51}"/>
              </a:ext>
            </a:extLst>
          </p:cNvPr>
          <p:cNvSpPr/>
          <p:nvPr/>
        </p:nvSpPr>
        <p:spPr>
          <a:xfrm>
            <a:off x="8703212" y="1719072"/>
            <a:ext cx="1744394" cy="18541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1F6BAAE-1B17-462C-B9F9-E07317F3A7FF}"/>
              </a:ext>
            </a:extLst>
          </p:cNvPr>
          <p:cNvSpPr/>
          <p:nvPr/>
        </p:nvSpPr>
        <p:spPr>
          <a:xfrm>
            <a:off x="10460160" y="1719072"/>
            <a:ext cx="1744394" cy="1854122"/>
          </a:xfrm>
          <a:prstGeom prst="rect">
            <a:avLst/>
          </a:prstGeom>
          <a:solidFill>
            <a:srgbClr val="F08CB0"/>
          </a:solidFill>
          <a:ln>
            <a:solidFill>
              <a:srgbClr val="F08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104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0CC0C2-918D-493B-88AC-1556A77DF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505" y="629616"/>
            <a:ext cx="8042991" cy="1325563"/>
          </a:xfrm>
        </p:spPr>
        <p:txBody>
          <a:bodyPr rtlCol="0">
            <a:normAutofit/>
          </a:bodyPr>
          <a:lstStyle/>
          <a:p>
            <a:pPr rtl="0"/>
            <a:r>
              <a:rPr lang="pt-BR" b="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Principais Desafios &amp; Superações</a:t>
            </a:r>
          </a:p>
        </p:txBody>
      </p:sp>
      <p:sp>
        <p:nvSpPr>
          <p:cNvPr id="58" name="Espaço Reservado para o Número do Slide 57">
            <a:extLst>
              <a:ext uri="{FF2B5EF4-FFF2-40B4-BE49-F238E27FC236}">
                <a16:creationId xmlns:a16="http://schemas.microsoft.com/office/drawing/2014/main" id="{2D47FE32-E4F9-49CA-A793-C48BD3246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668695" y="1976043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FC38393-FBF9-4339-82C4-CC19B48A6984}"/>
              </a:ext>
            </a:extLst>
          </p:cNvPr>
          <p:cNvSpPr/>
          <p:nvPr/>
        </p:nvSpPr>
        <p:spPr>
          <a:xfrm>
            <a:off x="-1408" y="2815467"/>
            <a:ext cx="4049486" cy="40317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2A109FB-95A1-4D59-9D28-F7A291AC3AD5}"/>
              </a:ext>
            </a:extLst>
          </p:cNvPr>
          <p:cNvSpPr/>
          <p:nvPr/>
        </p:nvSpPr>
        <p:spPr>
          <a:xfrm>
            <a:off x="4049486" y="2826222"/>
            <a:ext cx="4093030" cy="403177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878E0C6-F46F-4C1C-ABE7-EC9EC40E9C0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35212" y="4773795"/>
            <a:ext cx="3376246" cy="566511"/>
          </a:xfrm>
        </p:spPr>
        <p:txBody>
          <a:bodyPr/>
          <a:lstStyle/>
          <a:p>
            <a:r>
              <a:rPr lang="pt-BR" dirty="0"/>
              <a:t>Colocar em prática diversas técnicas (principalmente de Arquitetura e Computação e Algoritmos) em prática totalmente do zero</a:t>
            </a:r>
          </a:p>
        </p:txBody>
      </p:sp>
      <p:pic>
        <p:nvPicPr>
          <p:cNvPr id="17" name="Espaço Reservado da Imagem Online 16" descr="Despertador com preenchimento sólido">
            <a:extLst>
              <a:ext uri="{FF2B5EF4-FFF2-40B4-BE49-F238E27FC236}">
                <a16:creationId xmlns:a16="http://schemas.microsoft.com/office/drawing/2014/main" id="{E4CCECD0-D712-4583-B11C-8AE4E4404227}"/>
              </a:ext>
            </a:extLst>
          </p:cNvPr>
          <p:cNvPicPr>
            <a:picLocks noGrp="1" noChangeAspect="1"/>
          </p:cNvPicPr>
          <p:nvPr>
            <p:ph type="clipArt"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55617" y="3608758"/>
            <a:ext cx="746125" cy="746125"/>
          </a:xfrm>
        </p:spPr>
      </p:pic>
      <p:pic>
        <p:nvPicPr>
          <p:cNvPr id="15" name="Espaço Reservado da Imagem Online 14" descr="Novo esboço">
            <a:extLst>
              <a:ext uri="{FF2B5EF4-FFF2-40B4-BE49-F238E27FC236}">
                <a16:creationId xmlns:a16="http://schemas.microsoft.com/office/drawing/2014/main" id="{F1718E48-B4A3-444B-9DA9-7DCC8C1FA31E}"/>
              </a:ext>
            </a:extLst>
          </p:cNvPr>
          <p:cNvPicPr>
            <a:picLocks noGrp="1" noChangeAspect="1"/>
          </p:cNvPicPr>
          <p:nvPr>
            <p:ph type="clipArt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44433" y="3642256"/>
            <a:ext cx="746125" cy="746125"/>
          </a:xfr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104FB61-9DAF-420F-B891-C5F14F07A08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491848" y="4931914"/>
            <a:ext cx="3251294" cy="566511"/>
          </a:xfrm>
        </p:spPr>
        <p:txBody>
          <a:bodyPr/>
          <a:lstStyle/>
          <a:p>
            <a:r>
              <a:rPr lang="pt-BR" dirty="0"/>
              <a:t>Me desafiar e consegui aplicar todos os ensinamentos e aprendizados em prática e chegar a um resultado incrível!</a:t>
            </a:r>
          </a:p>
        </p:txBody>
      </p:sp>
      <p:sp>
        <p:nvSpPr>
          <p:cNvPr id="48" name="Espaço Reservado para Texto 47">
            <a:extLst>
              <a:ext uri="{FF2B5EF4-FFF2-40B4-BE49-F238E27FC236}">
                <a16:creationId xmlns:a16="http://schemas.microsoft.com/office/drawing/2014/main" id="{5914DF3F-E802-4C49-81CC-55A9D2DF257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669485" y="4931915"/>
            <a:ext cx="2969271" cy="566511"/>
          </a:xfrm>
        </p:spPr>
        <p:txBody>
          <a:bodyPr/>
          <a:lstStyle/>
          <a:p>
            <a:r>
              <a:rPr lang="pt-BR" dirty="0"/>
              <a:t>Gestão de tempo para não deixar outros projetos e atividade em stand-by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F700E5C6-9DBA-4756-A7AA-17CBB3988481}"/>
              </a:ext>
            </a:extLst>
          </p:cNvPr>
          <p:cNvSpPr/>
          <p:nvPr/>
        </p:nvSpPr>
        <p:spPr>
          <a:xfrm>
            <a:off x="0" y="2450342"/>
            <a:ext cx="12192000" cy="3651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Espaço Reservado para Imagem Online 7" descr="Matemática de aprendizagem remota com preenchimento sólido">
            <a:extLst>
              <a:ext uri="{FF2B5EF4-FFF2-40B4-BE49-F238E27FC236}">
                <a16:creationId xmlns:a16="http://schemas.microsoft.com/office/drawing/2014/main" id="{464933E8-2DDB-4167-A9D6-76376D2AF7C4}"/>
              </a:ext>
            </a:extLst>
          </p:cNvPr>
          <p:cNvPicPr>
            <a:picLocks noGrp="1" noChangeAspect="1"/>
          </p:cNvPicPr>
          <p:nvPr>
            <p:ph type="clipArt" sz="quarter" idx="13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0272" y="3642256"/>
            <a:ext cx="746125" cy="746125"/>
          </a:xfrm>
        </p:spPr>
      </p:pic>
    </p:spTree>
    <p:extLst>
      <p:ext uri="{BB962C8B-B14F-4D97-AF65-F5344CB8AC3E}">
        <p14:creationId xmlns:p14="http://schemas.microsoft.com/office/powerpoint/2010/main" val="3630632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E83C063D-DF2D-4560-B749-CFEF3AD2A85F}"/>
              </a:ext>
            </a:extLst>
          </p:cNvPr>
          <p:cNvSpPr/>
          <p:nvPr/>
        </p:nvSpPr>
        <p:spPr>
          <a:xfrm>
            <a:off x="6400800" y="0"/>
            <a:ext cx="5791200" cy="57288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C18B204-F181-49F3-B7E3-A393C0687447}"/>
              </a:ext>
            </a:extLst>
          </p:cNvPr>
          <p:cNvSpPr/>
          <p:nvPr/>
        </p:nvSpPr>
        <p:spPr>
          <a:xfrm>
            <a:off x="6416039" y="6281928"/>
            <a:ext cx="5791200" cy="57288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B9DB4869-68C7-443E-9340-A632A8A0DCFD}"/>
              </a:ext>
            </a:extLst>
          </p:cNvPr>
          <p:cNvSpPr/>
          <p:nvPr/>
        </p:nvSpPr>
        <p:spPr>
          <a:xfrm>
            <a:off x="6400800" y="0"/>
            <a:ext cx="606551" cy="685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8F5F329E-5FA5-4802-B8D7-682FA6CA6904}"/>
              </a:ext>
            </a:extLst>
          </p:cNvPr>
          <p:cNvSpPr/>
          <p:nvPr/>
        </p:nvSpPr>
        <p:spPr>
          <a:xfrm>
            <a:off x="11593068" y="-3186"/>
            <a:ext cx="606551" cy="6858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4C700D2-AE27-441D-AFC1-D7F5A80E6B3B}"/>
              </a:ext>
            </a:extLst>
          </p:cNvPr>
          <p:cNvSpPr/>
          <p:nvPr/>
        </p:nvSpPr>
        <p:spPr>
          <a:xfrm>
            <a:off x="3321615" y="1336431"/>
            <a:ext cx="956603" cy="1688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DD52E9-FF95-481A-A481-F5A448C0ADB3}"/>
              </a:ext>
            </a:extLst>
          </p:cNvPr>
          <p:cNvSpPr txBox="1"/>
          <p:nvPr/>
        </p:nvSpPr>
        <p:spPr>
          <a:xfrm>
            <a:off x="422865" y="448483"/>
            <a:ext cx="5176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Agradecimentos</a:t>
            </a:r>
          </a:p>
        </p:txBody>
      </p:sp>
      <p:pic>
        <p:nvPicPr>
          <p:cNvPr id="10" name="Espaço Reservado para Imagem 9" descr="Desenho de uma mulher&#10;&#10;Descrição gerada automaticamente com confiança média">
            <a:extLst>
              <a:ext uri="{FF2B5EF4-FFF2-40B4-BE49-F238E27FC236}">
                <a16:creationId xmlns:a16="http://schemas.microsoft.com/office/drawing/2014/main" id="{2AE790C9-A6DA-48D8-8601-D796AD256B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1466" b="-30"/>
          <a:stretch/>
        </p:blipFill>
        <p:spPr>
          <a:xfrm>
            <a:off x="8177207" y="572886"/>
            <a:ext cx="3719136" cy="5835274"/>
          </a:xfrm>
        </p:spPr>
      </p:pic>
      <p:pic>
        <p:nvPicPr>
          <p:cNvPr id="21" name="Imagem 20" descr="Uma imagem contendo Logotipo&#10;&#10;Descrição gerada automaticamente">
            <a:extLst>
              <a:ext uri="{FF2B5EF4-FFF2-40B4-BE49-F238E27FC236}">
                <a16:creationId xmlns:a16="http://schemas.microsoft.com/office/drawing/2014/main" id="{DD16A64B-C11F-4544-8B1B-6D7F6D59C4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85" t="15932" r="13176" b="12669"/>
          <a:stretch/>
        </p:blipFill>
        <p:spPr>
          <a:xfrm>
            <a:off x="1815083" y="3614024"/>
            <a:ext cx="3224986" cy="219561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A54A3DA-BBB6-4C73-96EA-480DB749035A}"/>
              </a:ext>
            </a:extLst>
          </p:cNvPr>
          <p:cNvSpPr txBox="1"/>
          <p:nvPr/>
        </p:nvSpPr>
        <p:spPr>
          <a:xfrm>
            <a:off x="733278" y="2398019"/>
            <a:ext cx="4825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Professores, aos meus colegas e principalmente a minha </a:t>
            </a:r>
            <a:r>
              <a:rPr lang="pt-BR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mãe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e meu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irmão.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da Imagem Online 7" descr="Esboço de Estrelas">
            <a:extLst>
              <a:ext uri="{FF2B5EF4-FFF2-40B4-BE49-F238E27FC236}">
                <a16:creationId xmlns:a16="http://schemas.microsoft.com/office/drawing/2014/main" id="{00CC90D3-F393-4F28-9E43-4D73A5D7372A}"/>
              </a:ext>
            </a:extLst>
          </p:cNvPr>
          <p:cNvPicPr>
            <a:picLocks noGrp="1" noChangeAspect="1"/>
          </p:cNvPicPr>
          <p:nvPr>
            <p:ph type="clip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0062" y="2005012"/>
            <a:ext cx="914400" cy="914400"/>
          </a:xfr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6C893B-EBF0-409E-842E-417E0DC37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9074" y="3271065"/>
            <a:ext cx="6936376" cy="6743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 Make </a:t>
            </a:r>
            <a:r>
              <a:rPr lang="pt-BR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with</a:t>
            </a:r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G tem potencial para ser a maior comunidade de beleza do mundo.</a:t>
            </a:r>
          </a:p>
          <a:p>
            <a:pPr rtl="0"/>
            <a:endParaRPr lang="pt-BR" dirty="0"/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158D1674-AFF4-4714-AC1A-2511A974F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</p:spPr>
        <p:txBody>
          <a:bodyPr rtlCol="0"/>
          <a:lstStyle/>
          <a:p>
            <a:pPr rtl="0"/>
            <a:r>
              <a:rPr lang="pt-BR"/>
              <a:t>13/7/20XX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F4FD7500-BAEF-4141-AC99-9B156246C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</p:spPr>
        <p:txBody>
          <a:bodyPr rtlCol="0"/>
          <a:lstStyle/>
          <a:p>
            <a:pPr rtl="0"/>
            <a:r>
              <a:rPr lang="pt-BR"/>
              <a:t>Apresentação da conferência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451ECB57-0389-48C5-A67F-93E0D2036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8</a:t>
            </a:fld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98A13C9-4298-4907-8191-7C49D0613694}"/>
              </a:ext>
            </a:extLst>
          </p:cNvPr>
          <p:cNvSpPr/>
          <p:nvPr/>
        </p:nvSpPr>
        <p:spPr>
          <a:xfrm>
            <a:off x="0" y="0"/>
            <a:ext cx="2116183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A1A783-363D-4063-959E-81A50B59B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81330" y="2766218"/>
            <a:ext cx="6858002" cy="1325563"/>
          </a:xfrm>
        </p:spPr>
        <p:txBody>
          <a:bodyPr rtlCol="0">
            <a:normAutofit/>
          </a:bodyPr>
          <a:lstStyle/>
          <a:p>
            <a:pPr rtl="0"/>
            <a:r>
              <a:rPr lang="pt-BR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Plano de ação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61451C-EC61-47DE-901A-3DCEDE412434}"/>
              </a:ext>
            </a:extLst>
          </p:cNvPr>
          <p:cNvSpPr/>
          <p:nvPr/>
        </p:nvSpPr>
        <p:spPr>
          <a:xfrm>
            <a:off x="2116183" y="0"/>
            <a:ext cx="330292" cy="35850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C698EB8-44DA-4999-96FD-BF7708441EE8}"/>
              </a:ext>
            </a:extLst>
          </p:cNvPr>
          <p:cNvSpPr/>
          <p:nvPr/>
        </p:nvSpPr>
        <p:spPr>
          <a:xfrm>
            <a:off x="2125525" y="673463"/>
            <a:ext cx="330292" cy="3585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1100412-EC00-49B8-98A7-44656CE8FB44}"/>
              </a:ext>
            </a:extLst>
          </p:cNvPr>
          <p:cNvSpPr/>
          <p:nvPr/>
        </p:nvSpPr>
        <p:spPr>
          <a:xfrm>
            <a:off x="2116183" y="1031966"/>
            <a:ext cx="335913" cy="3585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3B5499F-FB8D-4A49-9731-6ED804B0A073}"/>
              </a:ext>
            </a:extLst>
          </p:cNvPr>
          <p:cNvSpPr/>
          <p:nvPr/>
        </p:nvSpPr>
        <p:spPr>
          <a:xfrm>
            <a:off x="2112462" y="1378858"/>
            <a:ext cx="330292" cy="35850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AEE4FBE-7D8E-4DE0-ACC1-BA60857F4722}"/>
              </a:ext>
            </a:extLst>
          </p:cNvPr>
          <p:cNvSpPr/>
          <p:nvPr/>
        </p:nvSpPr>
        <p:spPr>
          <a:xfrm>
            <a:off x="2121804" y="1711894"/>
            <a:ext cx="330292" cy="3585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9A01785-65E3-4815-BE3C-C522BD36C793}"/>
              </a:ext>
            </a:extLst>
          </p:cNvPr>
          <p:cNvSpPr/>
          <p:nvPr/>
        </p:nvSpPr>
        <p:spPr>
          <a:xfrm>
            <a:off x="2125525" y="2381068"/>
            <a:ext cx="330292" cy="3585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267543E-5961-49CC-AF95-BCDA59A43081}"/>
              </a:ext>
            </a:extLst>
          </p:cNvPr>
          <p:cNvSpPr/>
          <p:nvPr/>
        </p:nvSpPr>
        <p:spPr>
          <a:xfrm>
            <a:off x="2122714" y="2033319"/>
            <a:ext cx="335913" cy="3585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FF89504-4BE8-4568-93E8-999E7AF56A4C}"/>
              </a:ext>
            </a:extLst>
          </p:cNvPr>
          <p:cNvSpPr/>
          <p:nvPr/>
        </p:nvSpPr>
        <p:spPr>
          <a:xfrm>
            <a:off x="2112462" y="3071750"/>
            <a:ext cx="330292" cy="35850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4B45D48-7AF5-4332-ADF2-BEB1740F8C73}"/>
              </a:ext>
            </a:extLst>
          </p:cNvPr>
          <p:cNvSpPr/>
          <p:nvPr/>
        </p:nvSpPr>
        <p:spPr>
          <a:xfrm>
            <a:off x="2111512" y="3428999"/>
            <a:ext cx="335913" cy="3585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5121244-BAE1-46A3-B7F5-FD757662E0EC}"/>
              </a:ext>
            </a:extLst>
          </p:cNvPr>
          <p:cNvSpPr/>
          <p:nvPr/>
        </p:nvSpPr>
        <p:spPr>
          <a:xfrm>
            <a:off x="2112462" y="3762035"/>
            <a:ext cx="330292" cy="35850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691C045-6AC3-437E-A93C-4CEDF1699C94}"/>
              </a:ext>
            </a:extLst>
          </p:cNvPr>
          <p:cNvSpPr/>
          <p:nvPr/>
        </p:nvSpPr>
        <p:spPr>
          <a:xfrm>
            <a:off x="2122714" y="4430352"/>
            <a:ext cx="335913" cy="3585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59C2997-9E13-4002-A4D0-E9349BE23A98}"/>
              </a:ext>
            </a:extLst>
          </p:cNvPr>
          <p:cNvSpPr/>
          <p:nvPr/>
        </p:nvSpPr>
        <p:spPr>
          <a:xfrm>
            <a:off x="2121804" y="5163191"/>
            <a:ext cx="330292" cy="3585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F966742-9634-472E-9FB1-C32C67F6EE0F}"/>
              </a:ext>
            </a:extLst>
          </p:cNvPr>
          <p:cNvSpPr/>
          <p:nvPr/>
        </p:nvSpPr>
        <p:spPr>
          <a:xfrm>
            <a:off x="2138558" y="5489631"/>
            <a:ext cx="335913" cy="3585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4C573EC-5924-4BE6-8882-D0C54D87EEE9}"/>
              </a:ext>
            </a:extLst>
          </p:cNvPr>
          <p:cNvSpPr/>
          <p:nvPr/>
        </p:nvSpPr>
        <p:spPr>
          <a:xfrm>
            <a:off x="2129215" y="5863967"/>
            <a:ext cx="330292" cy="3585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71F1FE4-4A48-430F-BC37-2183093A63CD}"/>
              </a:ext>
            </a:extLst>
          </p:cNvPr>
          <p:cNvSpPr/>
          <p:nvPr/>
        </p:nvSpPr>
        <p:spPr>
          <a:xfrm>
            <a:off x="2125524" y="6177098"/>
            <a:ext cx="330292" cy="35850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EAA3935-8D8A-4264-B6F6-DD857EDB9E87}"/>
              </a:ext>
            </a:extLst>
          </p:cNvPr>
          <p:cNvSpPr/>
          <p:nvPr/>
        </p:nvSpPr>
        <p:spPr>
          <a:xfrm>
            <a:off x="2132937" y="6501207"/>
            <a:ext cx="335913" cy="3585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059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61743A1-5790-470B-88AA-CF3988C9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42" y="0"/>
            <a:ext cx="5565775" cy="677252"/>
          </a:xfrm>
        </p:spPr>
        <p:txBody>
          <a:bodyPr/>
          <a:lstStyle/>
          <a:p>
            <a:pPr algn="ctr"/>
            <a:r>
              <a:rPr lang="pt-BR" b="0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Trello</a:t>
            </a:r>
            <a:r>
              <a:rPr lang="pt-BR" b="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e Modelagem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9677ED4F-227D-411A-A941-A41A50700F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9</a:t>
            </a:fld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2CA0BC3-D019-4A17-BE7F-C207B8FA3272}"/>
              </a:ext>
            </a:extLst>
          </p:cNvPr>
          <p:cNvSpPr/>
          <p:nvPr/>
        </p:nvSpPr>
        <p:spPr>
          <a:xfrm>
            <a:off x="6092824" y="6251575"/>
            <a:ext cx="603397" cy="606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6AFDB90-27F4-4B6A-82B8-A80D2C68CA2D}"/>
              </a:ext>
            </a:extLst>
          </p:cNvPr>
          <p:cNvSpPr/>
          <p:nvPr/>
        </p:nvSpPr>
        <p:spPr>
          <a:xfrm>
            <a:off x="6696221" y="6251574"/>
            <a:ext cx="603397" cy="6064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5CD0658-FDF3-4317-962A-1E4C35C0311A}"/>
              </a:ext>
            </a:extLst>
          </p:cNvPr>
          <p:cNvSpPr/>
          <p:nvPr/>
        </p:nvSpPr>
        <p:spPr>
          <a:xfrm>
            <a:off x="7299617" y="6248693"/>
            <a:ext cx="603397" cy="606425"/>
          </a:xfrm>
          <a:prstGeom prst="rect">
            <a:avLst/>
          </a:prstGeom>
          <a:solidFill>
            <a:srgbClr val="FFDDDD"/>
          </a:solidFill>
          <a:ln>
            <a:solidFill>
              <a:srgbClr val="FFE5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2DA011A-DAF9-47F0-A409-7AB16A5D5587}"/>
              </a:ext>
            </a:extLst>
          </p:cNvPr>
          <p:cNvSpPr/>
          <p:nvPr/>
        </p:nvSpPr>
        <p:spPr>
          <a:xfrm>
            <a:off x="7903013" y="6248693"/>
            <a:ext cx="603397" cy="6064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B0B85C1-C63E-4278-AE6C-8E098ACA5295}"/>
              </a:ext>
            </a:extLst>
          </p:cNvPr>
          <p:cNvSpPr/>
          <p:nvPr/>
        </p:nvSpPr>
        <p:spPr>
          <a:xfrm>
            <a:off x="8506409" y="6248693"/>
            <a:ext cx="603397" cy="6064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7D5B613-561F-4081-A2A3-12E8DA1D7723}"/>
              </a:ext>
            </a:extLst>
          </p:cNvPr>
          <p:cNvSpPr/>
          <p:nvPr/>
        </p:nvSpPr>
        <p:spPr>
          <a:xfrm>
            <a:off x="9109806" y="6248692"/>
            <a:ext cx="603397" cy="606425"/>
          </a:xfrm>
          <a:prstGeom prst="rect">
            <a:avLst/>
          </a:prstGeom>
          <a:solidFill>
            <a:srgbClr val="E5C5CC"/>
          </a:solidFill>
          <a:ln>
            <a:solidFill>
              <a:srgbClr val="E5C5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D3A5C5-7D51-4B71-BBBB-4A5D442E7394}"/>
              </a:ext>
            </a:extLst>
          </p:cNvPr>
          <p:cNvSpPr/>
          <p:nvPr/>
        </p:nvSpPr>
        <p:spPr>
          <a:xfrm>
            <a:off x="9713202" y="6251575"/>
            <a:ext cx="603397" cy="6064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FE55C34-9305-4F7A-98E2-1BB62B7F38E6}"/>
              </a:ext>
            </a:extLst>
          </p:cNvPr>
          <p:cNvSpPr/>
          <p:nvPr/>
        </p:nvSpPr>
        <p:spPr>
          <a:xfrm>
            <a:off x="10316598" y="6251575"/>
            <a:ext cx="603397" cy="6064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9A8EA0A-15FC-4845-8AE9-8696DBF422BB}"/>
              </a:ext>
            </a:extLst>
          </p:cNvPr>
          <p:cNvSpPr/>
          <p:nvPr/>
        </p:nvSpPr>
        <p:spPr>
          <a:xfrm>
            <a:off x="10919994" y="6251575"/>
            <a:ext cx="678041" cy="606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49602036-F3E9-4967-A53A-C1AAD526D019}"/>
              </a:ext>
            </a:extLst>
          </p:cNvPr>
          <p:cNvSpPr/>
          <p:nvPr/>
        </p:nvSpPr>
        <p:spPr>
          <a:xfrm>
            <a:off x="11513960" y="6251575"/>
            <a:ext cx="678040" cy="606425"/>
          </a:xfrm>
          <a:prstGeom prst="rect">
            <a:avLst/>
          </a:prstGeom>
          <a:solidFill>
            <a:srgbClr val="FFDDDD"/>
          </a:solidFill>
          <a:ln>
            <a:solidFill>
              <a:srgbClr val="FFE5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9F86BA2-7671-44D9-9232-85E45231C6D3}"/>
              </a:ext>
            </a:extLst>
          </p:cNvPr>
          <p:cNvSpPr/>
          <p:nvPr/>
        </p:nvSpPr>
        <p:spPr>
          <a:xfrm>
            <a:off x="759655" y="846064"/>
            <a:ext cx="787791" cy="194945"/>
          </a:xfrm>
          <a:prstGeom prst="rect">
            <a:avLst/>
          </a:prstGeom>
          <a:solidFill>
            <a:srgbClr val="E5C5CC"/>
          </a:solidFill>
          <a:ln>
            <a:solidFill>
              <a:srgbClr val="E5C5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5B91FC35-244F-4EA0-8A1F-90FEE7C0C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582" y="943536"/>
            <a:ext cx="8906432" cy="4892804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315B03CB-FA1E-4E17-92AD-C34F75DE2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582" y="831751"/>
            <a:ext cx="8906432" cy="541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Custom 17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1353C"/>
      </a:accent1>
      <a:accent2>
        <a:srgbClr val="DB8802"/>
      </a:accent2>
      <a:accent3>
        <a:srgbClr val="D91D62"/>
      </a:accent3>
      <a:accent4>
        <a:srgbClr val="42529B"/>
      </a:accent4>
      <a:accent5>
        <a:srgbClr val="CBDA00"/>
      </a:accent5>
      <a:accent6>
        <a:srgbClr val="76DCFD"/>
      </a:accent6>
      <a:hlink>
        <a:srgbClr val="0563C1"/>
      </a:hlink>
      <a:folHlink>
        <a:srgbClr val="954F72"/>
      </a:folHlink>
    </a:clrScheme>
    <a:fontScheme name="Custom 61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6105_TF78298634_Win32" id="{FCB06079-6368-4C34-A87D-9F1C50C3FB7B}" vid="{964628BE-A8B3-445F-B9C2-5590EB06DF2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C87C8F-F87B-4D7A-AA05-EBC7DA9C67ED}">
  <ds:schemaRefs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71af3243-3dd4-4a8d-8c0d-dd76da1f02a5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1D31630-1B84-4A08-99C6-CB51F30BB3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3269CC-2AC8-48AE-8176-E481F45EB1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conferência colorida</Template>
  <TotalTime>1643</TotalTime>
  <Words>276</Words>
  <Application>Microsoft Office PowerPoint</Application>
  <PresentationFormat>Widescreen</PresentationFormat>
  <Paragraphs>58</Paragraphs>
  <Slides>10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Arial Rounded MT Bold</vt:lpstr>
      <vt:lpstr>Calibri</vt:lpstr>
      <vt:lpstr>Century Gothic</vt:lpstr>
      <vt:lpstr>Gill Sans Nova</vt:lpstr>
      <vt:lpstr>Tema do Office</vt:lpstr>
      <vt:lpstr>Make</vt:lpstr>
      <vt:lpstr>Um pouco sobre maquiagem</vt:lpstr>
      <vt:lpstr>Conheça o apresentadora</vt:lpstr>
      <vt:lpstr>Apresentação do PowerPoint</vt:lpstr>
      <vt:lpstr>Agora vamos para o site ...</vt:lpstr>
      <vt:lpstr>Principais Desafios &amp; Superações</vt:lpstr>
      <vt:lpstr>Apresentação do PowerPoint</vt:lpstr>
      <vt:lpstr>Plano de ação</vt:lpstr>
      <vt:lpstr>Trello e Modelagem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da conferência</dc:title>
  <dc:creator>Gabriela Noleto</dc:creator>
  <cp:lastModifiedBy>Gabriela Noleto</cp:lastModifiedBy>
  <cp:revision>7</cp:revision>
  <dcterms:created xsi:type="dcterms:W3CDTF">2021-11-29T00:23:19Z</dcterms:created>
  <dcterms:modified xsi:type="dcterms:W3CDTF">2021-12-01T01:20:15Z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